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195" y="1809750"/>
            <a:ext cx="3990975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45" y="3303905"/>
            <a:ext cx="9439275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116205"/>
            <a:ext cx="9178290" cy="6673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8030" y="5949315"/>
            <a:ext cx="78803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8210" y="5885815"/>
            <a:ext cx="91440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8525" y="5877560"/>
            <a:ext cx="117665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1950" y="6453505"/>
            <a:ext cx="82296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64450"/>
            <a:ext cx="11520000" cy="4268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4393" y="3975664"/>
            <a:ext cx="1275768" cy="29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8873" y="4575980"/>
            <a:ext cx="6788231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9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437"/>
          <a:stretch>
            <a:fillRect/>
          </a:stretch>
        </p:blipFill>
        <p:spPr>
          <a:xfrm>
            <a:off x="1127760" y="3285490"/>
            <a:ext cx="11520170" cy="2315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2877820"/>
            <a:ext cx="11060430" cy="4032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95"/>
          <a:stretch>
            <a:fillRect/>
          </a:stretch>
        </p:blipFill>
        <p:spPr>
          <a:xfrm>
            <a:off x="1056005" y="187960"/>
            <a:ext cx="11060430" cy="280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635" y="692695"/>
            <a:ext cx="9468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2872" y="1287477"/>
            <a:ext cx="547740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8240" y="1287477"/>
            <a:ext cx="798135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6179" y="1287477"/>
            <a:ext cx="1330226" cy="24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3833" y="1772695"/>
            <a:ext cx="1330226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5247" y="1772695"/>
            <a:ext cx="1072006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7674" y="3236173"/>
            <a:ext cx="6745031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8355" y="3236173"/>
            <a:ext cx="1471074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69454" y="3721390"/>
            <a:ext cx="5962544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64653" y="4230086"/>
            <a:ext cx="187796" cy="187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58819C076441427EA8C8ACF0CCEB6C60</vt:lpwstr>
  </property>
</Properties>
</file>