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gs" Target="tags/tag3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195" y="1809750"/>
            <a:ext cx="3990975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397250"/>
            <a:ext cx="6648450" cy="9239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01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570" y="85725"/>
            <a:ext cx="9452610" cy="6700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62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0111"/>
          <a:stretch>
            <a:fillRect/>
          </a:stretch>
        </p:blipFill>
        <p:spPr>
          <a:xfrm>
            <a:off x="983615" y="3644900"/>
            <a:ext cx="11520170" cy="5030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464"/>
          <a:stretch>
            <a:fillRect/>
          </a:stretch>
        </p:blipFill>
        <p:spPr>
          <a:xfrm>
            <a:off x="1056005" y="1052920"/>
            <a:ext cx="11520170" cy="4554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815" y="188595"/>
            <a:ext cx="10800080" cy="630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521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优雅如花卉</cp:lastModifiedBy>
  <cp:revision>9</cp:revision>
  <dcterms:created xsi:type="dcterms:W3CDTF">2022-11-08T02:00:00Z</dcterms:created>
  <dcterms:modified xsi:type="dcterms:W3CDTF">2023-01-06T12:37:04Z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DB30144597C240688346C29A15E4C05A</vt:lpwstr>
  </property>
</Properties>
</file>