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3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195" y="1809750"/>
            <a:ext cx="3990975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5" y="3416300"/>
            <a:ext cx="7219950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2861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37943" y="1634878"/>
            <a:ext cx="223856" cy="224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14715" y="3856726"/>
            <a:ext cx="662242" cy="298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37229" y="3856726"/>
            <a:ext cx="671570" cy="298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55339" y="4407520"/>
            <a:ext cx="652915" cy="289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63687" y="4398184"/>
            <a:ext cx="662242" cy="298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06731" y="4948978"/>
            <a:ext cx="662242" cy="289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72736" y="5499773"/>
            <a:ext cx="979373" cy="289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588076" y="5499773"/>
            <a:ext cx="671570" cy="289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512925" y="5490437"/>
            <a:ext cx="1315158" cy="298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46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86347" y="1425496"/>
            <a:ext cx="685487" cy="295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56595" y="1425496"/>
            <a:ext cx="352264" cy="295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56264" y="2540944"/>
            <a:ext cx="666446" cy="295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72892" y="3093901"/>
            <a:ext cx="352264" cy="295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53586" y="3656392"/>
            <a:ext cx="666446" cy="295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43074" y="3665926"/>
            <a:ext cx="666446" cy="276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8600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79930" y="2481248"/>
            <a:ext cx="341060" cy="269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52933" y="3523619"/>
            <a:ext cx="323109" cy="278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24878" y="3514633"/>
            <a:ext cx="332085" cy="296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95693" y="3523619"/>
            <a:ext cx="323109" cy="278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67638" y="3523619"/>
            <a:ext cx="341060" cy="269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52933" y="4565990"/>
            <a:ext cx="9441986" cy="28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56749" y="5096162"/>
            <a:ext cx="2243818" cy="28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12300" y="5626333"/>
            <a:ext cx="2396397" cy="278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591592" y="6147519"/>
            <a:ext cx="610318" cy="278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982759" y="6147519"/>
            <a:ext cx="610318" cy="278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030607" y="6147519"/>
            <a:ext cx="619293" cy="278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1792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95299" y="2244210"/>
            <a:ext cx="580467" cy="252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83374" y="2235789"/>
            <a:ext cx="588880" cy="261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62454" y="2715789"/>
            <a:ext cx="588880" cy="269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67354" y="2715789"/>
            <a:ext cx="563642" cy="261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13151" y="4256842"/>
            <a:ext cx="2986464" cy="1835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30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59560" y="2511425"/>
            <a:ext cx="10266045" cy="180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1056005" y="3068955"/>
            <a:ext cx="5187315" cy="160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20000"/>
            <a:ext cx="11520000" cy="4883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30212" y="1340034"/>
            <a:ext cx="666446" cy="295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48790" y="1349573"/>
            <a:ext cx="980628" cy="295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91071" y="1349573"/>
            <a:ext cx="675966" cy="295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59303" y="1893295"/>
            <a:ext cx="666446" cy="295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29881" y="2465634"/>
            <a:ext cx="247537" cy="238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97914" y="4087262"/>
            <a:ext cx="1275768" cy="305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30212" y="4087262"/>
            <a:ext cx="1294809" cy="305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88393" y="5193785"/>
            <a:ext cx="8987504" cy="305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2023-01-06T12:30:58Z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AD7F6B699D1F4AB7A113515CA69CEA1C</vt:lpwstr>
  </property>
</Properties>
</file>