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525" y="1828800"/>
            <a:ext cx="37909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420" y="3421380"/>
            <a:ext cx="267652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8170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51874" y="1605465"/>
            <a:ext cx="232433" cy="214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71005" y="3868322"/>
            <a:ext cx="1242625" cy="28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05532" y="3868322"/>
            <a:ext cx="634722" cy="27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09875" y="4440745"/>
            <a:ext cx="625782" cy="268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43365" y="4431801"/>
            <a:ext cx="1215806" cy="27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95947" y="4995279"/>
            <a:ext cx="330770" cy="268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55630" y="4995279"/>
            <a:ext cx="643662" cy="27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78067" y="5549813"/>
            <a:ext cx="1260504" cy="28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61420" y="6113291"/>
            <a:ext cx="616842" cy="28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8313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1041" y="2063701"/>
            <a:ext cx="4162475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9993" y="3192410"/>
            <a:ext cx="4896503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1041" y="4321119"/>
            <a:ext cx="3580623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85859" y="4321119"/>
            <a:ext cx="2246841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71572" y="5440870"/>
            <a:ext cx="331207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75434" y="5449828"/>
            <a:ext cx="331207" cy="27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22647" y="6005225"/>
            <a:ext cx="1226363" cy="286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70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36495" y="2055300"/>
            <a:ext cx="228495" cy="23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26975" y="2656185"/>
            <a:ext cx="247537" cy="228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3140620"/>
            <a:ext cx="11520000" cy="2286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195759" y="3245403"/>
            <a:ext cx="209454" cy="23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167197" y="3826478"/>
            <a:ext cx="257057" cy="23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1167197" y="4407553"/>
            <a:ext cx="257057" cy="228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1195759" y="4988628"/>
            <a:ext cx="209454" cy="228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59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81355" y="1444332"/>
            <a:ext cx="675966" cy="29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8297" y="1453863"/>
            <a:ext cx="980628" cy="29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65719" y="1453863"/>
            <a:ext cx="675966" cy="28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5785" y="2025705"/>
            <a:ext cx="675966" cy="29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56264" y="2025705"/>
            <a:ext cx="685487" cy="29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11173" y="2607077"/>
            <a:ext cx="666446" cy="30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86479" y="2616607"/>
            <a:ext cx="666446" cy="28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14115" y="2607077"/>
            <a:ext cx="1218644" cy="29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108264" y="2607077"/>
            <a:ext cx="1218644" cy="30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86876" y="3197980"/>
            <a:ext cx="647404" cy="28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633553" y="3188449"/>
            <a:ext cx="647404" cy="30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784231" y="3188449"/>
            <a:ext cx="656925" cy="29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9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59560" y="2636520"/>
            <a:ext cx="8368030" cy="128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692695"/>
            <a:ext cx="11520000" cy="5745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23501" y="1388293"/>
            <a:ext cx="666446" cy="30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04658" y="1969547"/>
            <a:ext cx="1275768" cy="30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8823" y="3151113"/>
            <a:ext cx="228495" cy="23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5121" y="3713309"/>
            <a:ext cx="1294809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15501" y="4294563"/>
            <a:ext cx="1608991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67104" y="4294563"/>
            <a:ext cx="1323371" cy="30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35336" y="4875817"/>
            <a:ext cx="1599471" cy="30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77418" y="4885346"/>
            <a:ext cx="666446" cy="28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38939" y="5485657"/>
            <a:ext cx="257057" cy="22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B11016E11E8C47D18C1F05608279303B</vt:lpwstr>
  </property>
</Properties>
</file>