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995" y="3430905"/>
            <a:ext cx="41433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332740"/>
            <a:ext cx="10775950" cy="640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40145" y="1917065"/>
            <a:ext cx="57721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2445" y="2997200"/>
            <a:ext cx="45212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1985" y="4077335"/>
            <a:ext cx="518795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4197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8764" y="1456524"/>
            <a:ext cx="641769" cy="28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5777" y="1447081"/>
            <a:ext cx="1538359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4460" y="2013639"/>
            <a:ext cx="670082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7805" y="2013639"/>
            <a:ext cx="660645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3916" y="2013639"/>
            <a:ext cx="679520" cy="28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5859" y="2013639"/>
            <a:ext cx="651207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3898" y="2580196"/>
            <a:ext cx="641769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33584" y="2580196"/>
            <a:ext cx="670082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3898" y="3156196"/>
            <a:ext cx="1594985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01270" y="3156196"/>
            <a:ext cx="651207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49067" y="3156196"/>
            <a:ext cx="651207" cy="28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729971" y="4317639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56883" y="4308196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83796" y="4317639"/>
            <a:ext cx="622893" cy="28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410708" y="4308196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647058" y="4308196"/>
            <a:ext cx="613456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729971" y="4874754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947446" y="4874754"/>
            <a:ext cx="632331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183796" y="4874754"/>
            <a:ext cx="622893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410708" y="4874754"/>
            <a:ext cx="632331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637620" y="4874754"/>
            <a:ext cx="632331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729971" y="5441311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956883" y="5441311"/>
            <a:ext cx="632331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183796" y="5441311"/>
            <a:ext cx="632331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420146" y="5441311"/>
            <a:ext cx="622893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8637620" y="5441311"/>
            <a:ext cx="632331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3729971" y="6017311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956883" y="6017311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174358" y="6017311"/>
            <a:ext cx="632331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7410708" y="6017311"/>
            <a:ext cx="632331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8647058" y="6017311"/>
            <a:ext cx="622893" cy="292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7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3553" y="1407156"/>
            <a:ext cx="3808264" cy="314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7983" y="1989330"/>
            <a:ext cx="1923173" cy="30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9404" y="2561960"/>
            <a:ext cx="1294809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9801" y="2561960"/>
            <a:ext cx="2237355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3C5DEF5EEC5C4C0BB9BEECD2556F313D</vt:lpwstr>
  </property>
</Properties>
</file>