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60" r:id="rId4"/>
    <p:sldId id="263" r:id="rId5"/>
    <p:sldId id="264" r:id="rId6"/>
    <p:sldId id="265" r:id="rId7"/>
    <p:sldId id="266" r:id="rId8"/>
    <p:sldId id="268" r:id="rId9"/>
    <p:sldId id="269" r:id="rId10"/>
    <p:sldId id="270" r:id="rId11"/>
    <p:sldId id="271" r:id="rId12"/>
  </p:sldIdLst>
  <p:sldSz cx="12192000" cy="6858000"/>
  <p:notesSz cx="6858000" cy="9144000"/>
  <p:custDataLst>
    <p:tags r:id="rId16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600" y="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6" Type="http://schemas.openxmlformats.org/officeDocument/2006/relationships/tags" Target="tags/tag3.xml"/><Relationship Id="rId15" Type="http://schemas.openxmlformats.org/officeDocument/2006/relationships/tableStyles" Target="tableStyles.xml"/><Relationship Id="rId14" Type="http://schemas.openxmlformats.org/officeDocument/2006/relationships/viewProps" Target="viewProps.xml"/><Relationship Id="rId13" Type="http://schemas.openxmlformats.org/officeDocument/2006/relationships/presProps" Target="presProps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ags" Target="../tags/tag2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" descr="1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80888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图片 1" descr="2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81475" y="1861820"/>
            <a:ext cx="3829050" cy="9810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6825" y="3421380"/>
            <a:ext cx="9658350" cy="8763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451169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4281619" y="1444923"/>
            <a:ext cx="257057" cy="2289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528165" y="1435385"/>
            <a:ext cx="599801" cy="2384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156528" y="3133233"/>
            <a:ext cx="456991" cy="2384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49201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577421" y="3706338"/>
            <a:ext cx="2227834" cy="2957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502153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910314" y="1911066"/>
            <a:ext cx="1932694" cy="3049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405388" y="3054491"/>
            <a:ext cx="961586" cy="2953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442479" y="3044962"/>
            <a:ext cx="656925" cy="3049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0165388" y="3044962"/>
            <a:ext cx="1570909" cy="3049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930347" y="3616674"/>
            <a:ext cx="1247206" cy="3049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5081355" y="4750570"/>
            <a:ext cx="656925" cy="2953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9299008" y="4750570"/>
            <a:ext cx="666446" cy="2953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289470"/>
            <a:ext cx="11520000" cy="257348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5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2925990"/>
            <a:ext cx="11520000" cy="383190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2"/>
          <p:cNvSpPr/>
          <p:nvPr/>
        </p:nvSpPr>
        <p:spPr bwMode="white">
          <a:xfrm>
            <a:off x="1244528" y="3650430"/>
            <a:ext cx="10482247" cy="3050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7" name="Rectangle 3"/>
          <p:cNvSpPr/>
          <p:nvPr/>
        </p:nvSpPr>
        <p:spPr bwMode="white">
          <a:xfrm>
            <a:off x="939867" y="4317677"/>
            <a:ext cx="4417586" cy="2954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8" name="Rectangle 4"/>
          <p:cNvSpPr/>
          <p:nvPr/>
        </p:nvSpPr>
        <p:spPr bwMode="white">
          <a:xfrm>
            <a:off x="1244528" y="5642640"/>
            <a:ext cx="3798743" cy="2954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9" name="Rectangle 5"/>
          <p:cNvSpPr/>
          <p:nvPr/>
        </p:nvSpPr>
        <p:spPr bwMode="white">
          <a:xfrm>
            <a:off x="5328892" y="5642640"/>
            <a:ext cx="4112925" cy="3050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 bldLvl="0" animBg="1"/>
      <p:bldP spid="8" grpId="0" bldLvl="0" animBg="1"/>
      <p:bldP spid="9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19258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757983" y="1587238"/>
            <a:ext cx="1294809" cy="3049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406380" y="3150174"/>
            <a:ext cx="971107" cy="3144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167371" y="3150174"/>
            <a:ext cx="971107" cy="3144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6928363" y="3150174"/>
            <a:ext cx="971107" cy="3144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9651272" y="3150174"/>
            <a:ext cx="971107" cy="3144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9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451574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882082" y="2187140"/>
            <a:ext cx="3303669" cy="3048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110909" y="4835613"/>
            <a:ext cx="2665785" cy="3048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75710" y="764450"/>
            <a:ext cx="11520000" cy="458453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089891" y="1031324"/>
            <a:ext cx="3798743" cy="3049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861065" y="1698512"/>
            <a:ext cx="2999008" cy="2954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080371" y="4348199"/>
            <a:ext cx="3456000" cy="3049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UNIT_PLACING_PICTURE_USER_VIEWPORT" val="{&quot;height&quot;:10800,&quot;width&quot;:12992}"/>
  <p:tag name="KSO_WM_BEAUTIFY_FLAG" val=""/>
</p:tagLst>
</file>

<file path=ppt/tags/tag3.xml><?xml version="1.0" encoding="utf-8"?>
<p:tagLst xmlns:p="http://schemas.openxmlformats.org/presentationml/2006/main">
  <p:tag name="COMMONDATA" val="eyJoZGlkIjoiYTNjM2EwNWJlZTJhNGZjOTUwNGJmNTFmZWFlMWExNzk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10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7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优雅如花卉</cp:lastModifiedBy>
  <cp:revision>9</cp:revision>
  <dcterms:created xsi:type="dcterms:W3CDTF">2022-11-08T02:00:00Z</dcterms:created>
  <dcterms:modified xsi:type="dcterms:W3CDTF">2023-01-06T12:08:55Z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2052-11.1.0.13703</vt:lpwstr>
  </property>
  <property fmtid="{D5CDD505-2E9C-101B-9397-08002B2CF9AE}" pid="3" name="ICV">
    <vt:lpwstr>BA5BFF4C834F41CE83D6AAC008F32EB8</vt:lpwstr>
  </property>
</Properties>
</file>