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1475" y="1861820"/>
            <a:ext cx="3829050" cy="981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" y="3216275"/>
            <a:ext cx="12111355" cy="186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332740"/>
            <a:ext cx="9806940" cy="6310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657135"/>
            <a:ext cx="94790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2295" y="1092200"/>
            <a:ext cx="273050" cy="30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3988" y="1143012"/>
            <a:ext cx="289854" cy="25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9724" y="1143012"/>
            <a:ext cx="289854" cy="2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15461" y="1143012"/>
            <a:ext cx="289854" cy="2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3574" y="1597543"/>
            <a:ext cx="289854" cy="2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64473" y="1597543"/>
            <a:ext cx="289854" cy="2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39559" y="1660237"/>
            <a:ext cx="462200" cy="195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30826" y="2968971"/>
            <a:ext cx="188013" cy="188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71282" y="3854522"/>
            <a:ext cx="2734033" cy="2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57068" y="4301216"/>
            <a:ext cx="1323930" cy="2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16915" y="5202441"/>
            <a:ext cx="2099487" cy="25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955269" y="6111502"/>
            <a:ext cx="2342338" cy="2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5550" y="116840"/>
            <a:ext cx="9006840" cy="6659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636180"/>
            <a:ext cx="92024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3918" y="757923"/>
            <a:ext cx="197738" cy="190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84183" y="2097104"/>
            <a:ext cx="197738" cy="18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5937" y="2979746"/>
            <a:ext cx="182527" cy="190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9047" y="4296100"/>
            <a:ext cx="6046220" cy="243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26653" y="5627672"/>
            <a:ext cx="7993180" cy="243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68072" y="6076602"/>
            <a:ext cx="3163808" cy="235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85EE83979830464592AD3FB1491C6761</vt:lpwstr>
  </property>
</Properties>
</file>