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3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6387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1475" y="1861820"/>
            <a:ext cx="3829050" cy="981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825" y="3445510"/>
            <a:ext cx="6610350" cy="971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087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0579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563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720000"/>
            <a:ext cx="11520000" cy="23671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0296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720000"/>
            <a:ext cx="11520000" cy="29133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815" y="404495"/>
            <a:ext cx="10511790" cy="6228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优雅如花卉</cp:lastModifiedBy>
  <cp:revision>9</cp:revision>
  <dcterms:created xsi:type="dcterms:W3CDTF">2022-11-08T02:00:00Z</dcterms:created>
  <dcterms:modified xsi:type="dcterms:W3CDTF">2023-01-06T12:12:13Z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7577209EA32246F3B5D3CDB0D2BFD684</vt:lpwstr>
  </property>
</Properties>
</file>