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1475" y="1861820"/>
            <a:ext cx="3829050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3402330"/>
            <a:ext cx="78867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3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4515" y="1389380"/>
            <a:ext cx="70485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4285" y="1454150"/>
            <a:ext cx="498475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61830" y="1389380"/>
            <a:ext cx="58293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8640" y="1998345"/>
            <a:ext cx="694055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17285" y="1997710"/>
            <a:ext cx="53975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46285" y="1997710"/>
            <a:ext cx="61341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82545" y="3256056"/>
            <a:ext cx="352264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86479" y="3256056"/>
            <a:ext cx="361785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99933" y="3256056"/>
            <a:ext cx="361785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13388" y="3256056"/>
            <a:ext cx="361785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73024" y="3847167"/>
            <a:ext cx="361785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96000" y="3847167"/>
            <a:ext cx="352264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09454" y="3866235"/>
            <a:ext cx="342743" cy="27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013388" y="3856701"/>
            <a:ext cx="352264" cy="286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224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15571" y="2587354"/>
            <a:ext cx="3033347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4866" y="3163354"/>
            <a:ext cx="1567693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3211" y="3767225"/>
            <a:ext cx="222630" cy="22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1767" y="4909935"/>
            <a:ext cx="343222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4395" y="5485935"/>
            <a:ext cx="2189204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96419" y="5476645"/>
            <a:ext cx="343222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84142" y="6061935"/>
            <a:ext cx="946181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262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02630" y="3227184"/>
            <a:ext cx="1247291" cy="28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1173" y="3227184"/>
            <a:ext cx="1256599" cy="28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3577" y="4382912"/>
            <a:ext cx="651570" cy="28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0354" y="4392233"/>
            <a:ext cx="1293832" cy="28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4902" y="4970097"/>
            <a:ext cx="651570" cy="28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62507" y="4960776"/>
            <a:ext cx="660878" cy="298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49421" y="4960776"/>
            <a:ext cx="660878" cy="298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64646" y="6125825"/>
            <a:ext cx="642262" cy="298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10</cp:revision>
  <dcterms:created xsi:type="dcterms:W3CDTF">2022-11-08T02:00:00Z</dcterms:created>
  <dcterms:modified xsi:type="dcterms:W3CDTF">2023-01-06T13:19:55Z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5A5064F56CA844C896533BA478246ACF</vt:lpwstr>
  </property>
</Properties>
</file>