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1475" y="1861820"/>
            <a:ext cx="3829050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845" y="3411855"/>
            <a:ext cx="27336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15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4462" y="1920961"/>
            <a:ext cx="980628" cy="295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43537" y="1911429"/>
            <a:ext cx="666446" cy="30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5553" y="1911429"/>
            <a:ext cx="666446" cy="30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65719" y="1911429"/>
            <a:ext cx="352264" cy="30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15" y="93345"/>
            <a:ext cx="10585450" cy="6692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28885" y="2204720"/>
            <a:ext cx="447675" cy="34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00640" y="2708910"/>
            <a:ext cx="375920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6990" y="4205605"/>
            <a:ext cx="392430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28580" y="4725035"/>
            <a:ext cx="434975" cy="418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63975" y="5301615"/>
            <a:ext cx="480695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5187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06811" y="1946827"/>
            <a:ext cx="226022" cy="226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15504" y="2468882"/>
            <a:ext cx="208636" cy="20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98118" y="2990936"/>
            <a:ext cx="234715" cy="20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08691" y="4574501"/>
            <a:ext cx="199943" cy="20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21075" y="4548398"/>
            <a:ext cx="2034203" cy="27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03803" y="5592507"/>
            <a:ext cx="330340" cy="26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86132" y="5592507"/>
            <a:ext cx="321647" cy="26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85847" y="5592507"/>
            <a:ext cx="330340" cy="252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02949" y="5583806"/>
            <a:ext cx="599829" cy="26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94825" y="6105861"/>
            <a:ext cx="1164885" cy="26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9B93FD07B690437F887CF70CE2D40A0F</vt:lpwstr>
  </property>
</Properties>
</file>