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9245" y="1833245"/>
            <a:ext cx="3952875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5" y="3469640"/>
            <a:ext cx="424815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95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60330" y="1462912"/>
            <a:ext cx="314181" cy="29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69851" y="2101055"/>
            <a:ext cx="304661" cy="285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60330" y="2729673"/>
            <a:ext cx="314181" cy="29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72297" y="3348767"/>
            <a:ext cx="990148" cy="314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95537" y="3358291"/>
            <a:ext cx="1618512" cy="29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4251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29390" y="2065149"/>
            <a:ext cx="206779" cy="20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20775" y="2642874"/>
            <a:ext cx="224010" cy="20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12159" y="3789700"/>
            <a:ext cx="232626" cy="20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29390" y="4358802"/>
            <a:ext cx="206779" cy="20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12159" y="5505628"/>
            <a:ext cx="232626" cy="20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29390" y="6074730"/>
            <a:ext cx="206779" cy="20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078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17575" y="2443239"/>
            <a:ext cx="979595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9319" y="3452429"/>
            <a:ext cx="9130213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61256" y="4509223"/>
            <a:ext cx="675255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54319" y="5013818"/>
            <a:ext cx="2139893" cy="30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78979" y="5023338"/>
            <a:ext cx="2168425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48511" y="5527933"/>
            <a:ext cx="2282553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13595" y="6042049"/>
            <a:ext cx="361404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72234" y="6042049"/>
            <a:ext cx="351893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2023-01-06T11:56:47Z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9FAB3F2806194B7EA73177EB4857EB7E</vt:lpwstr>
  </property>
</Properties>
</file>