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1833245"/>
            <a:ext cx="395287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0" y="3469005"/>
            <a:ext cx="97631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04330" y="1329734"/>
            <a:ext cx="257057" cy="23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9917" y="1329734"/>
            <a:ext cx="561719" cy="23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42016" y="3559078"/>
            <a:ext cx="238016" cy="2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41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60330" y="1978059"/>
            <a:ext cx="314181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545" y="4208256"/>
            <a:ext cx="352264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5090" y="4217787"/>
            <a:ext cx="352264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0661" y="4227318"/>
            <a:ext cx="352264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62247" y="4217787"/>
            <a:ext cx="323702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28297" y="4198726"/>
            <a:ext cx="361785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70842" y="4208256"/>
            <a:ext cx="361785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65454" y="4217787"/>
            <a:ext cx="352264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08000" y="4217787"/>
            <a:ext cx="342743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82545" y="4875409"/>
            <a:ext cx="352264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15570" y="4770571"/>
            <a:ext cx="361785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300661" y="4761040"/>
            <a:ext cx="361785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43206" y="4770571"/>
            <a:ext cx="352264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37818" y="4780102"/>
            <a:ext cx="352264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080363" y="4780102"/>
            <a:ext cx="352264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965454" y="4770571"/>
            <a:ext cx="352264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908000" y="4761040"/>
            <a:ext cx="352264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205785" y="5323355"/>
            <a:ext cx="2227834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0952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080" y="4123690"/>
            <a:ext cx="9540240" cy="222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53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6347" y="3968493"/>
            <a:ext cx="1294809" cy="304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2132" y="3968493"/>
            <a:ext cx="3484561" cy="304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4049" y="5559398"/>
            <a:ext cx="10472727" cy="304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0347" y="6092875"/>
            <a:ext cx="6150347" cy="29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89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661" y="3007544"/>
            <a:ext cx="10406082" cy="3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2776" y="4075065"/>
            <a:ext cx="8054479" cy="3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4599294"/>
            <a:ext cx="3989157" cy="3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566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436" y="1314355"/>
            <a:ext cx="4933797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6899" y="1803823"/>
            <a:ext cx="4951262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6754" y="3263490"/>
            <a:ext cx="4305065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5070" y="3744218"/>
            <a:ext cx="6802527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0703" y="4233687"/>
            <a:ext cx="9256327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414AC12F4BCA4D7B9B6BE0999C546AEB</vt:lpwstr>
  </property>
</Properties>
</file>