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9245" y="1833245"/>
            <a:ext cx="3952875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469005"/>
            <a:ext cx="43053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3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1395" y="1563370"/>
            <a:ext cx="2409825" cy="75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9765" y="2084705"/>
            <a:ext cx="2751455" cy="149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16840"/>
            <a:ext cx="10744835" cy="655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72355" y="836930"/>
            <a:ext cx="494030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6450" y="1988820"/>
            <a:ext cx="506095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2285" y="3213100"/>
            <a:ext cx="513080" cy="3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6045" y="4346575"/>
            <a:ext cx="51371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2635" y="5538470"/>
            <a:ext cx="467995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6396" y="1540114"/>
            <a:ext cx="1323371" cy="30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2809" y="1540114"/>
            <a:ext cx="961586" cy="29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223" y="2798894"/>
            <a:ext cx="7892628" cy="30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4743" y="3437821"/>
            <a:ext cx="6616859" cy="30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01520" y="4696601"/>
            <a:ext cx="10025256" cy="30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6380" y="5335527"/>
            <a:ext cx="8663801" cy="305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67DE763A6B254F0DB16B15EDB6616711</vt:lpwstr>
  </property>
</Properties>
</file>