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3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9245" y="1833245"/>
            <a:ext cx="3952875" cy="1038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675" y="3469640"/>
            <a:ext cx="7486650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5556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090545" y="891529"/>
            <a:ext cx="247537" cy="238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19966" y="3388240"/>
            <a:ext cx="361785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19239" y="3388240"/>
            <a:ext cx="352264" cy="295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75239" y="3397770"/>
            <a:ext cx="352264" cy="295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01123" y="4017183"/>
            <a:ext cx="342743" cy="285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19239" y="4017183"/>
            <a:ext cx="361785" cy="285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175239" y="4026712"/>
            <a:ext cx="352264" cy="285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224495" y="4627066"/>
            <a:ext cx="1275768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072495" y="5256009"/>
            <a:ext cx="352264" cy="285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290809" y="5256009"/>
            <a:ext cx="361785" cy="285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032760" y="5256009"/>
            <a:ext cx="1266247" cy="295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013057" y="5246479"/>
            <a:ext cx="1275768" cy="295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711041" y="5865893"/>
            <a:ext cx="1285289" cy="295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64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32625" y="1859915"/>
            <a:ext cx="695960" cy="167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7320280" y="2493010"/>
            <a:ext cx="695960" cy="167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9336405" y="2493010"/>
            <a:ext cx="695960" cy="167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6528435" y="3098800"/>
            <a:ext cx="792480" cy="201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2639695" y="3716655"/>
            <a:ext cx="1026160" cy="175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981959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97682" y="2474809"/>
            <a:ext cx="1071228" cy="251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95942" y="2474809"/>
            <a:ext cx="1387727" cy="251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70382" y="3002877"/>
            <a:ext cx="1907111" cy="259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11765" y="4059012"/>
            <a:ext cx="1103689" cy="259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70452" y="4059012"/>
            <a:ext cx="1079343" cy="251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411904" y="4067136"/>
            <a:ext cx="584306" cy="251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609418" y="4587080"/>
            <a:ext cx="568075" cy="251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930412" y="4587080"/>
            <a:ext cx="2515763" cy="259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015186" y="5115148"/>
            <a:ext cx="827767" cy="251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484067" y="5115148"/>
            <a:ext cx="835882" cy="251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048523" y="5115148"/>
            <a:ext cx="3027031" cy="259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270382" y="5643215"/>
            <a:ext cx="568075" cy="259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318140" y="5643215"/>
            <a:ext cx="576190" cy="251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805997" y="6171283"/>
            <a:ext cx="576190" cy="251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优雅如花卉</cp:lastModifiedBy>
  <cp:revision>9</cp:revision>
  <dcterms:created xsi:type="dcterms:W3CDTF">2022-11-08T02:00:00Z</dcterms:created>
  <dcterms:modified xsi:type="dcterms:W3CDTF">2023-01-06T11:54:03Z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76BDDF1C3529449592598575F452DB6D</vt:lpwstr>
  </property>
</Properties>
</file>