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95" y="3488055"/>
            <a:ext cx="94011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77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0545" y="1701100"/>
            <a:ext cx="247537" cy="2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3322" y="4158615"/>
            <a:ext cx="666446" cy="28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6181" y="4149090"/>
            <a:ext cx="666446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9338" y="4749181"/>
            <a:ext cx="656925" cy="29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8495" y="4749181"/>
            <a:ext cx="666446" cy="29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72429" y="5339746"/>
            <a:ext cx="666446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85884" y="5339746"/>
            <a:ext cx="666446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51008" y="5339746"/>
            <a:ext cx="675966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0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3553" y="2102472"/>
            <a:ext cx="1608991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5520" y="2703132"/>
            <a:ext cx="971107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3487" y="2703132"/>
            <a:ext cx="971107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933" y="2703132"/>
            <a:ext cx="1275768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2644" y="4495579"/>
            <a:ext cx="990148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79768" y="4495579"/>
            <a:ext cx="1142479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96595" y="5687365"/>
            <a:ext cx="4265256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67173" y="4616213"/>
            <a:ext cx="361785" cy="30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5084990"/>
            <a:ext cx="11520000" cy="1124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769870" y="5180330"/>
            <a:ext cx="911098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18172" y="5761830"/>
            <a:ext cx="8701884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4276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72162" y="2640000"/>
            <a:ext cx="453329" cy="22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2178" y="5505812"/>
            <a:ext cx="3456636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7710" y="6092216"/>
            <a:ext cx="1444987" cy="29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5110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5130" y="1400175"/>
            <a:ext cx="666750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8575" y="1409700"/>
            <a:ext cx="676275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5130" y="1980565"/>
            <a:ext cx="66675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8575" y="1980565"/>
            <a:ext cx="66675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0410" y="2600960"/>
            <a:ext cx="257175" cy="26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4135" y="3753485"/>
            <a:ext cx="466725" cy="27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39360" y="4898390"/>
            <a:ext cx="202819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00975" y="4896485"/>
            <a:ext cx="128524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09480" y="4898390"/>
            <a:ext cx="159956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C6DB7D3E13E3448AB0EF4F088587DC12</vt:lpwstr>
  </property>
</Properties>
</file>