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9245" y="1833245"/>
            <a:ext cx="3952875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3464560"/>
            <a:ext cx="40195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23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90545" y="1673214"/>
            <a:ext cx="247537" cy="23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58049" y="3999058"/>
            <a:ext cx="656925" cy="285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5619" y="3989526"/>
            <a:ext cx="666446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13123" y="3989526"/>
            <a:ext cx="990148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86148" y="4561455"/>
            <a:ext cx="656925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13719" y="4570987"/>
            <a:ext cx="352264" cy="285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53586" y="5133384"/>
            <a:ext cx="656925" cy="295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32363" y="5133384"/>
            <a:ext cx="656925" cy="295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8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6826" y="3198445"/>
            <a:ext cx="666446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9537" y="3207977"/>
            <a:ext cx="656925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4148" y="3760861"/>
            <a:ext cx="2132628" cy="30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380" y="4342343"/>
            <a:ext cx="1599471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8677" y="4332810"/>
            <a:ext cx="3808264" cy="30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764450"/>
            <a:ext cx="11520000" cy="3378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4089" y="1995676"/>
            <a:ext cx="656925" cy="29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19858" y="2014765"/>
            <a:ext cx="352264" cy="276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5064" y="2568339"/>
            <a:ext cx="1266247" cy="30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63329" y="3131458"/>
            <a:ext cx="942545" cy="30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91362" y="3131458"/>
            <a:ext cx="1256727" cy="30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08255" y="3704122"/>
            <a:ext cx="1542347" cy="29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78899" y="3704122"/>
            <a:ext cx="1837487" cy="29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05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06380" y="2066073"/>
            <a:ext cx="152330" cy="21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068865"/>
            <a:ext cx="11520000" cy="1659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398998" y="3202348"/>
            <a:ext cx="209454" cy="228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398998" y="4336958"/>
            <a:ext cx="209454" cy="228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1387338" y="1483729"/>
            <a:ext cx="218975" cy="229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1398998" y="3774420"/>
            <a:ext cx="209454" cy="228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1387338" y="2629323"/>
            <a:ext cx="218975" cy="229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22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041" y="1968643"/>
            <a:ext cx="5064991" cy="29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1041" y="3036186"/>
            <a:ext cx="2075504" cy="305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2000" y="4647031"/>
            <a:ext cx="9511140" cy="305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25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5"/>
          <p:cNvSpPr/>
          <p:nvPr/>
        </p:nvSpPr>
        <p:spPr bwMode="white">
          <a:xfrm>
            <a:off x="2967768" y="4830108"/>
            <a:ext cx="666446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7366314" y="4830108"/>
            <a:ext cx="666446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2967768" y="5373672"/>
            <a:ext cx="675966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7366314" y="5364136"/>
            <a:ext cx="666446" cy="305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1487805" y="2450465"/>
            <a:ext cx="10345420" cy="9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983615" y="2996565"/>
            <a:ext cx="1086231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839470" y="3509645"/>
            <a:ext cx="4543425" cy="11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692695"/>
            <a:ext cx="11520000" cy="5361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891" y="1387871"/>
            <a:ext cx="656925" cy="29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95891" y="1921158"/>
            <a:ext cx="666446" cy="29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05412" y="2463967"/>
            <a:ext cx="656925" cy="29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1131" y="3530540"/>
            <a:ext cx="980628" cy="30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72453" y="3530540"/>
            <a:ext cx="971107" cy="30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24255" y="3530540"/>
            <a:ext cx="352264" cy="30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46602" y="4082872"/>
            <a:ext cx="980628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60783" y="5139922"/>
            <a:ext cx="10015735" cy="30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46602" y="5682732"/>
            <a:ext cx="6788231" cy="29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48BA68CD9B9D4CD2A777EE523AA8CDEA</vt:lpwstr>
  </property>
</Properties>
</file>