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850" y="1642110"/>
            <a:ext cx="3924300" cy="1133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550" y="3679825"/>
            <a:ext cx="4152900" cy="1076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486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175900" y="824799"/>
            <a:ext cx="247537" cy="247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341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20495" y="1538793"/>
            <a:ext cx="361785" cy="285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34479" y="1529272"/>
            <a:ext cx="361785" cy="27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71768" y="1529272"/>
            <a:ext cx="361785" cy="295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95272" y="1538793"/>
            <a:ext cx="361785" cy="285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32561" y="1529272"/>
            <a:ext cx="361785" cy="295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565586" y="1529272"/>
            <a:ext cx="342743" cy="285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20495" y="2129086"/>
            <a:ext cx="342743" cy="285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844000" y="2110045"/>
            <a:ext cx="352264" cy="295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271768" y="2110045"/>
            <a:ext cx="361785" cy="295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195272" y="2110045"/>
            <a:ext cx="352264" cy="295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632561" y="2119566"/>
            <a:ext cx="352264" cy="285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565586" y="2110045"/>
            <a:ext cx="333223" cy="304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966776" y="2700338"/>
            <a:ext cx="1294809" cy="295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985157" y="2700338"/>
            <a:ext cx="1285289" cy="295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0003537" y="2700338"/>
            <a:ext cx="1275768" cy="304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576099" y="3290631"/>
            <a:ext cx="1228165" cy="295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8489752" y="3290631"/>
            <a:ext cx="1237685" cy="295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1711041" y="5042469"/>
            <a:ext cx="10015735" cy="304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1396859" y="5632762"/>
            <a:ext cx="818776" cy="304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02748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19901" y="1977345"/>
            <a:ext cx="1426595" cy="263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00126" y="2495575"/>
            <a:ext cx="1418104" cy="271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71858" y="3022300"/>
            <a:ext cx="883130" cy="263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00126" y="3540530"/>
            <a:ext cx="1435087" cy="271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46041" y="4067256"/>
            <a:ext cx="874639" cy="263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69066" y="4067256"/>
            <a:ext cx="798214" cy="271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159016" y="4067256"/>
            <a:ext cx="585923" cy="263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666938" y="4593982"/>
            <a:ext cx="1163354" cy="263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995661" y="4610973"/>
            <a:ext cx="195307" cy="203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705368" y="5112212"/>
            <a:ext cx="594414" cy="263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823815" y="5129203"/>
            <a:ext cx="220782" cy="212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9</cp:revision>
  <dcterms:created xsi:type="dcterms:W3CDTF">2022-11-08T02:00:00Z</dcterms:created>
  <dcterms:modified xsi:type="dcterms:W3CDTF">2023-01-06T11:40:24Z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B531F98AFF1543D8B83CE80944732773</vt:lpwstr>
  </property>
</Properties>
</file>