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0" y="1642110"/>
            <a:ext cx="392430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70" y="3584575"/>
            <a:ext cx="59912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7520" y="882331"/>
            <a:ext cx="228495" cy="22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0545" y="2667976"/>
            <a:ext cx="247537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3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36495" y="2064838"/>
            <a:ext cx="228495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6975" y="2656185"/>
            <a:ext cx="247537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6975" y="3819804"/>
            <a:ext cx="247537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6975" y="4411151"/>
            <a:ext cx="247537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36495" y="5002498"/>
            <a:ext cx="228495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8595" y="1531656"/>
            <a:ext cx="228495" cy="22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0710" y="2706172"/>
            <a:ext cx="257057" cy="22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7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3586" y="2053734"/>
            <a:ext cx="2551537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3586" y="3235042"/>
            <a:ext cx="2551537" cy="29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9355" y="4406823"/>
            <a:ext cx="647404" cy="29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37223" y="4406823"/>
            <a:ext cx="666446" cy="29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8925" y="4987950"/>
            <a:ext cx="647404" cy="29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985CD9CF098A43A5A9BEF981464ED9B3</vt:lpwstr>
  </property>
</Properties>
</file>