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0" y="1642110"/>
            <a:ext cx="392430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3775710"/>
            <a:ext cx="39243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1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8925" y="3357943"/>
            <a:ext cx="380826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6760" y="3376990"/>
            <a:ext cx="390347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87565" y="3275965"/>
            <a:ext cx="72453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00235" y="3275965"/>
            <a:ext cx="38036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8925" y="3957909"/>
            <a:ext cx="380826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76760" y="3957909"/>
            <a:ext cx="380826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718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9280" y="1420061"/>
            <a:ext cx="637772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7419" y="1420061"/>
            <a:ext cx="628914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8720" y="1987200"/>
            <a:ext cx="611198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5579" y="1996061"/>
            <a:ext cx="318886" cy="26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7493" y="2554338"/>
            <a:ext cx="336602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2150" y="2554338"/>
            <a:ext cx="620056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94377" y="3121476"/>
            <a:ext cx="628914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09249" y="4867200"/>
            <a:ext cx="1204680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31201" y="4876061"/>
            <a:ext cx="1213538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70870" y="4867200"/>
            <a:ext cx="1204680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18107" y="6001476"/>
            <a:ext cx="1195823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340059" y="6001476"/>
            <a:ext cx="1195823" cy="28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970870" y="6010338"/>
            <a:ext cx="1186965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8" b="54901"/>
          <a:stretch>
            <a:fillRect/>
          </a:stretch>
        </p:blipFill>
        <p:spPr>
          <a:xfrm>
            <a:off x="551815" y="908685"/>
            <a:ext cx="11520170" cy="2383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3583940" y="2193925"/>
            <a:ext cx="657225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6887845" y="2190750"/>
            <a:ext cx="226568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6249670" y="2803525"/>
            <a:ext cx="2551430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60"/>
          <a:stretch>
            <a:fillRect/>
          </a:stretch>
        </p:blipFill>
        <p:spPr>
          <a:xfrm>
            <a:off x="539750" y="891630"/>
            <a:ext cx="11520170" cy="2945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652595" y="1694603"/>
            <a:ext cx="647404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6314" y="1694603"/>
            <a:ext cx="666446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99074" y="1694603"/>
            <a:ext cx="666446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39404" y="3522607"/>
            <a:ext cx="36178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24495" y="3541649"/>
            <a:ext cx="352264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52132" y="3522607"/>
            <a:ext cx="352264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37223" y="3522607"/>
            <a:ext cx="36178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665" y="3868965"/>
            <a:ext cx="11520000" cy="1841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4062408" y="3945279"/>
            <a:ext cx="2941884" cy="30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8746574" y="3945279"/>
            <a:ext cx="2960925" cy="30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1844094" y="4593956"/>
            <a:ext cx="352264" cy="27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3967202" y="4584416"/>
            <a:ext cx="2304000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8070607" y="4584416"/>
            <a:ext cx="3151338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5614276" y="5214014"/>
            <a:ext cx="2713388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8710" y="2140866"/>
            <a:ext cx="4427107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8710" y="3390085"/>
            <a:ext cx="9625388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61" y="4648839"/>
            <a:ext cx="5988495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5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66710" y="4256405"/>
            <a:ext cx="257057" cy="22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836205"/>
            <a:ext cx="11520000" cy="489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4526" y="998138"/>
            <a:ext cx="618842" cy="28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38344" y="988612"/>
            <a:ext cx="628363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0212" y="1617295"/>
            <a:ext cx="5226842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6460" y="2245977"/>
            <a:ext cx="4922181" cy="30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83402" y="3531918"/>
            <a:ext cx="228495" cy="22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80368B3E07D04774A3D4D3BEB14C4333</vt:lpwstr>
  </property>
</Properties>
</file>