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850" y="1642110"/>
            <a:ext cx="3924300" cy="113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445" y="3780155"/>
            <a:ext cx="456247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2166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72188" y="1684637"/>
            <a:ext cx="250288" cy="231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4564" y="3892173"/>
            <a:ext cx="333718" cy="29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64787" y="4439420"/>
            <a:ext cx="648896" cy="28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80643" y="4439420"/>
            <a:ext cx="352257" cy="28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98844" y="4977391"/>
            <a:ext cx="667436" cy="29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02068" y="4986666"/>
            <a:ext cx="658166" cy="28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09982" y="5524637"/>
            <a:ext cx="658166" cy="29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91067" y="5524637"/>
            <a:ext cx="342988" cy="28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633853" y="6071884"/>
            <a:ext cx="648896" cy="28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322137" y="6071884"/>
            <a:ext cx="352257" cy="28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752018" y="6071884"/>
            <a:ext cx="658166" cy="28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49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24495" y="2568440"/>
            <a:ext cx="666446" cy="2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2165" y="3130594"/>
            <a:ext cx="1294809" cy="2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38876" y="4807530"/>
            <a:ext cx="1313851" cy="304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5636" y="4807530"/>
            <a:ext cx="675966" cy="2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74512" y="4807530"/>
            <a:ext cx="352264" cy="2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06380" y="5360157"/>
            <a:ext cx="3960595" cy="31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61225"/>
            <a:ext cx="11520000" cy="4471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8710" y="1667320"/>
            <a:ext cx="3960595" cy="305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39404" y="3907703"/>
            <a:ext cx="1618512" cy="295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1008" y="3907703"/>
            <a:ext cx="1923173" cy="305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47272" y="3907703"/>
            <a:ext cx="2456330" cy="305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14247" y="4470183"/>
            <a:ext cx="666446" cy="295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32826" y="4470183"/>
            <a:ext cx="675966" cy="295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4870360"/>
            <a:ext cx="11520000" cy="1699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1536063" y="6121095"/>
            <a:ext cx="3636892" cy="305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64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1173" y="3100214"/>
            <a:ext cx="361785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1173" y="4233196"/>
            <a:ext cx="361785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1173" y="5356657"/>
            <a:ext cx="361785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11173" y="5918388"/>
            <a:ext cx="361785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67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547537" y="2789571"/>
            <a:ext cx="675966" cy="28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75305" y="2789571"/>
            <a:ext cx="666446" cy="29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39735" y="3914961"/>
            <a:ext cx="647404" cy="29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39272" y="3914961"/>
            <a:ext cx="656925" cy="29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720000"/>
            <a:ext cx="11520000" cy="5005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5276" y="901146"/>
            <a:ext cx="228495" cy="228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07673" y="1997556"/>
            <a:ext cx="1266247" cy="305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20863" y="1997556"/>
            <a:ext cx="3513123" cy="305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2632" y="2560063"/>
            <a:ext cx="3179900" cy="305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02483" y="3141637"/>
            <a:ext cx="247537" cy="238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25524" y="5372594"/>
            <a:ext cx="1837487" cy="305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2023-01-06T11:30:04Z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9E05905DF7244027998D9424D4F4322F</vt:lpwstr>
  </property>
</Properties>
</file>