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5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3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577336"/>
            <a:ext cx="723570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9388" y="1577336"/>
            <a:ext cx="723570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7272" y="2263206"/>
            <a:ext cx="723570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099" y="2949075"/>
            <a:ext cx="4436628" cy="3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280" y="4311288"/>
            <a:ext cx="6807272" cy="33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881790"/>
            <a:ext cx="11520000" cy="1307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120775" y="5581015"/>
            <a:ext cx="884491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485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5229135"/>
            <a:ext cx="11520000" cy="134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10779990" y="5802135"/>
            <a:ext cx="1094876" cy="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>
            <p:custDataLst>
              <p:tags r:id="rId3"/>
            </p:custDataLst>
          </p:nvPr>
        </p:nvSpPr>
        <p:spPr bwMode="white">
          <a:xfrm>
            <a:off x="945147" y="6489735"/>
            <a:ext cx="2960925" cy="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3260" y="1139825"/>
            <a:ext cx="4370070" cy="1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650" y="1808480"/>
            <a:ext cx="9320530" cy="14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3340" y="2766695"/>
            <a:ext cx="44259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5785" y="2839625"/>
            <a:ext cx="304661" cy="26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1"/>
            </p:custDataLst>
          </p:nvPr>
        </p:nvSpPr>
        <p:spPr bwMode="white">
          <a:xfrm>
            <a:off x="3935730" y="2924810"/>
            <a:ext cx="429260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2"/>
            </p:custDataLst>
          </p:nvPr>
        </p:nvSpPr>
        <p:spPr bwMode="white">
          <a:xfrm>
            <a:off x="6096000" y="2924810"/>
            <a:ext cx="429260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5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7040" y="1567180"/>
            <a:ext cx="1056640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900" y="1616640"/>
            <a:ext cx="1085355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4595" y="1616640"/>
            <a:ext cx="1085355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18181" y="1616640"/>
            <a:ext cx="1075834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0115" y="2284351"/>
            <a:ext cx="2418247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9471" y="4955194"/>
            <a:ext cx="714049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1024" y="939000"/>
            <a:ext cx="295140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48050" y="2705100"/>
            <a:ext cx="52959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397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2087" y="388993"/>
            <a:ext cx="238016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5475" y="2802773"/>
            <a:ext cx="447471" cy="30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0963" y="2707367"/>
            <a:ext cx="495074" cy="47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5971" y="2802773"/>
            <a:ext cx="447471" cy="30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1459" y="2707367"/>
            <a:ext cx="495074" cy="47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0202" y="3527861"/>
            <a:ext cx="495074" cy="4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4731" y="3537402"/>
            <a:ext cx="447471" cy="42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33244" y="3546942"/>
            <a:ext cx="533157" cy="400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8252" y="3537402"/>
            <a:ext cx="485553" cy="42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4176331"/>
            <a:ext cx="11520000" cy="250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5260146" y="4395791"/>
            <a:ext cx="476033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907700" y="4366921"/>
            <a:ext cx="52387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287680" y="4366921"/>
            <a:ext cx="42862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8935121" y="4367165"/>
            <a:ext cx="523636" cy="45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10201570" y="5199406"/>
            <a:ext cx="51435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10886735" y="5089551"/>
            <a:ext cx="48577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4070063" y="6046513"/>
            <a:ext cx="533157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4784113" y="6017888"/>
            <a:ext cx="485553" cy="43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bldLvl="0" animBg="1"/>
      <p:bldP spid="15" grpId="0" bldLvl="0" animBg="1"/>
      <p:bldP spid="16" grpId="0" animBg="1"/>
      <p:bldP spid="17" grpId="0" bldLvl="0" animBg="1"/>
      <p:bldP spid="18" grpId="0" bldLvl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6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5752" y="901134"/>
            <a:ext cx="238016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0793" y="3227276"/>
            <a:ext cx="723570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0148" y="3227276"/>
            <a:ext cx="704528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9504" y="3236809"/>
            <a:ext cx="723570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0793" y="3818345"/>
            <a:ext cx="723570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9190" y="3818345"/>
            <a:ext cx="695008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79504" y="3818345"/>
            <a:ext cx="723570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0578" y="891468"/>
            <a:ext cx="295140" cy="2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3370104"/>
            <a:ext cx="685487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6264" y="3379637"/>
            <a:ext cx="723570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206" y="4742820"/>
            <a:ext cx="71404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6082" y="4723755"/>
            <a:ext cx="371305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206" y="5419645"/>
            <a:ext cx="71404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760" y="5410113"/>
            <a:ext cx="371305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187218"/>
            <a:ext cx="3589289" cy="33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834" y="3549636"/>
            <a:ext cx="5636231" cy="33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355" y="4912053"/>
            <a:ext cx="462704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6644" y="1597562"/>
            <a:ext cx="2522975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0512" y="2274812"/>
            <a:ext cx="2427768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8264" y="2952062"/>
            <a:ext cx="2408727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8049" y="3629311"/>
            <a:ext cx="714049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5085" y="4199890"/>
            <a:ext cx="174244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2660" y="4886960"/>
            <a:ext cx="495046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94677" y="948850"/>
            <a:ext cx="695008" cy="3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