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69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9.png"/><Relationship Id="rId4" Type="http://schemas.openxmlformats.org/officeDocument/2006/relationships/tags" Target="../tags/tag13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1852295"/>
            <a:ext cx="30480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19600" y="3392170"/>
            <a:ext cx="335280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54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0280" y="1901690"/>
            <a:ext cx="3846347" cy="981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9801" y="1901690"/>
            <a:ext cx="4246214" cy="981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04859" y="3512221"/>
            <a:ext cx="323702" cy="266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70710" y="3493161"/>
            <a:ext cx="675966" cy="30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6198" y="4093537"/>
            <a:ext cx="685487" cy="30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8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30214" y="2542753"/>
            <a:ext cx="352264" cy="30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7090" y="2542753"/>
            <a:ext cx="361785" cy="30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33487" y="2552296"/>
            <a:ext cx="361785" cy="286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89884" y="2542753"/>
            <a:ext cx="361785" cy="31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55801" y="2542753"/>
            <a:ext cx="352264" cy="31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34876" y="3153518"/>
            <a:ext cx="371305" cy="30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86611" y="3153518"/>
            <a:ext cx="352264" cy="30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33745" y="3153410"/>
            <a:ext cx="45910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089884" y="3143975"/>
            <a:ext cx="361785" cy="31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69983" y="3153518"/>
            <a:ext cx="361785" cy="30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img_16777215" descr="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90200"/>
            <a:ext cx="11520000" cy="3135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3"/>
          <p:cNvSpPr/>
          <p:nvPr>
            <p:custDataLst>
              <p:tags r:id="rId2"/>
            </p:custDataLst>
          </p:nvPr>
        </p:nvSpPr>
        <p:spPr bwMode="white">
          <a:xfrm>
            <a:off x="2358390" y="4943475"/>
            <a:ext cx="131381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4"/>
          <p:cNvSpPr/>
          <p:nvPr>
            <p:custDataLst>
              <p:tags r:id="rId3"/>
            </p:custDataLst>
          </p:nvPr>
        </p:nvSpPr>
        <p:spPr bwMode="white">
          <a:xfrm>
            <a:off x="2205990" y="5454650"/>
            <a:ext cx="1628140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>
            <p:custDataLst>
              <p:tags r:id="rId4"/>
            </p:custDataLst>
          </p:nvPr>
        </p:nvSpPr>
        <p:spPr bwMode="white">
          <a:xfrm>
            <a:off x="2367966" y="6154135"/>
            <a:ext cx="1304330" cy="314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65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190" y="2033860"/>
            <a:ext cx="3874909" cy="3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8710" y="3242992"/>
            <a:ext cx="8187768" cy="3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05465"/>
            <a:ext cx="11520000" cy="2351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>
            <p:custDataLst>
              <p:tags r:id="rId2"/>
            </p:custDataLst>
          </p:nvPr>
        </p:nvSpPr>
        <p:spPr bwMode="white">
          <a:xfrm>
            <a:off x="6147669" y="4538636"/>
            <a:ext cx="361785" cy="30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>
            <p:custDataLst>
              <p:tags r:id="rId3"/>
            </p:custDataLst>
          </p:nvPr>
        </p:nvSpPr>
        <p:spPr bwMode="white">
          <a:xfrm>
            <a:off x="8156528" y="4538636"/>
            <a:ext cx="990148" cy="30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>
            <p:custDataLst>
              <p:tags r:id="rId4"/>
            </p:custDataLst>
          </p:nvPr>
        </p:nvSpPr>
        <p:spPr bwMode="white">
          <a:xfrm>
            <a:off x="1805940" y="5015230"/>
            <a:ext cx="2265680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>
            <p:custDataLst>
              <p:tags r:id="rId5"/>
            </p:custDataLst>
          </p:nvPr>
        </p:nvSpPr>
        <p:spPr bwMode="white">
          <a:xfrm>
            <a:off x="6109335" y="5019675"/>
            <a:ext cx="685800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>
            <p:custDataLst>
              <p:tags r:id="rId6"/>
            </p:custDataLst>
          </p:nvPr>
        </p:nvSpPr>
        <p:spPr bwMode="white">
          <a:xfrm>
            <a:off x="6280785" y="5629275"/>
            <a:ext cx="1637665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>
            <p:custDataLst>
              <p:tags r:id="rId7"/>
            </p:custDataLst>
          </p:nvPr>
        </p:nvSpPr>
        <p:spPr bwMode="white">
          <a:xfrm>
            <a:off x="8670925" y="5609590"/>
            <a:ext cx="165671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