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1" r:id="rId11"/>
    <p:sldId id="272" r:id="rId12"/>
    <p:sldId id="273" r:id="rId13"/>
    <p:sldId id="274" r:id="rId14"/>
    <p:sldId id="275" r:id="rId15"/>
    <p:sldId id="276" r:id="rId16"/>
    <p:sldId id="277" r:id="rId17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20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2697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900654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8223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9934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5841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451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72000" y="1852295"/>
            <a:ext cx="3048000" cy="10001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071620" y="3296285"/>
            <a:ext cx="4048125" cy="695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958368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2770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105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28137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593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105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5375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7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7420" y="3573055"/>
            <a:ext cx="11520000" cy="8120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9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2022-11-08T02:00:00Z</dcterms:created>
  <dcterms:modified xsi:type="dcterms:W3CDTF">2023-01-10T07:35:08Z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45E4EA14272A4B1AB96AE4547829A450</vt:lpwstr>
  </property>
</Properties>
</file>