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9625" y="1909445"/>
            <a:ext cx="2952750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95800" y="3115310"/>
            <a:ext cx="3200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7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7752" y="1589253"/>
            <a:ext cx="466512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8925" y="1589253"/>
            <a:ext cx="466512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9619" y="1589253"/>
            <a:ext cx="456991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0793" y="1589253"/>
            <a:ext cx="456991" cy="32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5120" y="1504950"/>
            <a:ext cx="37147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6010" y="1504950"/>
            <a:ext cx="37147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57060" y="1504950"/>
            <a:ext cx="37147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7950" y="1504950"/>
            <a:ext cx="37147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58710" y="2582686"/>
            <a:ext cx="466512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39404" y="2582686"/>
            <a:ext cx="456991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10578" y="2582686"/>
            <a:ext cx="466512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81752" y="2582686"/>
            <a:ext cx="466512" cy="33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95537" y="2544477"/>
            <a:ext cx="447471" cy="42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66710" y="2544477"/>
            <a:ext cx="447471" cy="42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947404" y="2544477"/>
            <a:ext cx="447471" cy="42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718578" y="2544477"/>
            <a:ext cx="437950" cy="42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5603" y="1881975"/>
            <a:ext cx="675966" cy="2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5438" y="2405816"/>
            <a:ext cx="5912330" cy="30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6545" y="3463024"/>
            <a:ext cx="666446" cy="30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9057" y="3472548"/>
            <a:ext cx="695008" cy="2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5438" y="4510707"/>
            <a:ext cx="7978314" cy="31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0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305" y="3488953"/>
            <a:ext cx="4617520" cy="30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2954259"/>
            <a:ext cx="10301355" cy="31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57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404" y="1415595"/>
            <a:ext cx="666446" cy="30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5867" y="1415595"/>
            <a:ext cx="685487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9338" y="1415595"/>
            <a:ext cx="666446" cy="30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65322" y="1415595"/>
            <a:ext cx="675966" cy="30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8865" y="1896745"/>
            <a:ext cx="71120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5155" y="1896745"/>
            <a:ext cx="71120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99450" y="1910080"/>
            <a:ext cx="72136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65105" y="1896745"/>
            <a:ext cx="72136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6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487" y="2111032"/>
            <a:ext cx="10072859" cy="212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