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7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7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04597" y="2490864"/>
            <a:ext cx="580760" cy="32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608" y="2464435"/>
            <a:ext cx="421086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6762" y="2490864"/>
            <a:ext cx="590280" cy="31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9107" y="2509906"/>
            <a:ext cx="361785" cy="27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241" y="2494914"/>
            <a:ext cx="504056" cy="31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24392" y="2491104"/>
            <a:ext cx="455598" cy="32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54125" y="3481070"/>
            <a:ext cx="485775" cy="29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7608" y="3450589"/>
            <a:ext cx="421086" cy="34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87888" y="3450590"/>
            <a:ext cx="412714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84032" y="3450590"/>
            <a:ext cx="449996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76310" y="3450590"/>
            <a:ext cx="60007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55933" y="3471504"/>
            <a:ext cx="361785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9625" y="1981200"/>
            <a:ext cx="2952750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00195" y="3396615"/>
            <a:ext cx="39909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2935" y="405765"/>
            <a:ext cx="4721860" cy="1497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8790" y="1125220"/>
            <a:ext cx="10763250" cy="5295900"/>
          </a:xfrm>
          <a:prstGeom prst="rect">
            <a:avLst/>
          </a:prstGeom>
        </p:spPr>
      </p:pic>
      <p:sp useBgFill="1">
        <p:nvSpPr>
          <p:cNvPr id="13" name="Rectangle 3"/>
          <p:cNvSpPr/>
          <p:nvPr>
            <p:custDataLst>
              <p:tags r:id="rId3"/>
            </p:custDataLst>
          </p:nvPr>
        </p:nvSpPr>
        <p:spPr bwMode="white">
          <a:xfrm>
            <a:off x="3188970" y="2945130"/>
            <a:ext cx="9232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>
            <p:custDataLst>
              <p:tags r:id="rId4"/>
            </p:custDataLst>
          </p:nvPr>
        </p:nvSpPr>
        <p:spPr bwMode="white">
          <a:xfrm>
            <a:off x="6096000" y="2966720"/>
            <a:ext cx="9232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>
            <p:custDataLst>
              <p:tags r:id="rId5"/>
            </p:custDataLst>
          </p:nvPr>
        </p:nvSpPr>
        <p:spPr bwMode="white">
          <a:xfrm>
            <a:off x="2279015" y="4580890"/>
            <a:ext cx="9232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>
            <p:custDataLst>
              <p:tags r:id="rId6"/>
            </p:custDataLst>
          </p:nvPr>
        </p:nvSpPr>
        <p:spPr bwMode="white">
          <a:xfrm>
            <a:off x="3215640" y="5300980"/>
            <a:ext cx="9232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>
            <p:custDataLst>
              <p:tags r:id="rId7"/>
            </p:custDataLst>
          </p:nvPr>
        </p:nvSpPr>
        <p:spPr bwMode="white">
          <a:xfrm>
            <a:off x="4223385" y="5949315"/>
            <a:ext cx="79249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7884" y="2139134"/>
            <a:ext cx="437950" cy="4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0495" y="2129609"/>
            <a:ext cx="495074" cy="4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9685" y="2129609"/>
            <a:ext cx="504595" cy="4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0780" y="2087880"/>
            <a:ext cx="50482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0049" y="2158182"/>
            <a:ext cx="504595" cy="39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9785" y="2139134"/>
            <a:ext cx="466512" cy="4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8495" y="2139134"/>
            <a:ext cx="447471" cy="4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80628" y="2158182"/>
            <a:ext cx="495074" cy="3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89818" y="2129609"/>
            <a:ext cx="504595" cy="4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70512" y="2120085"/>
            <a:ext cx="485553" cy="419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27305" y="2148658"/>
            <a:ext cx="456991" cy="39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79455" y="2073910"/>
            <a:ext cx="51181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95801" y="1444084"/>
            <a:ext cx="1313851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7818" y="1444084"/>
            <a:ext cx="1313851" cy="31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5652" y="1453611"/>
            <a:ext cx="1285289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5603" y="2082422"/>
            <a:ext cx="675966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1520" y="2072894"/>
            <a:ext cx="675966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79834" y="2063367"/>
            <a:ext cx="675966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5801" y="2682650"/>
            <a:ext cx="1313851" cy="31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37818" y="2682650"/>
            <a:ext cx="1313851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56132" y="2682650"/>
            <a:ext cx="1304330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01123" y="3311460"/>
            <a:ext cx="1304330" cy="2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33619" y="3301932"/>
            <a:ext cx="1323371" cy="31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9322" y="3921215"/>
            <a:ext cx="10691702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6991" y="4540498"/>
            <a:ext cx="1456661" cy="3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22512" y="1502835"/>
            <a:ext cx="1313851" cy="30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2033" y="2123376"/>
            <a:ext cx="1304330" cy="30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2512" y="2743917"/>
            <a:ext cx="1313851" cy="305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03180"/>
            <a:ext cx="11520000" cy="3062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>
            <p:custDataLst>
              <p:tags r:id="rId2"/>
            </p:custDataLst>
          </p:nvPr>
        </p:nvSpPr>
        <p:spPr bwMode="white">
          <a:xfrm>
            <a:off x="10622380" y="4009101"/>
            <a:ext cx="675966" cy="3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>
            <p:custDataLst>
              <p:tags r:id="rId3"/>
            </p:custDataLst>
          </p:nvPr>
        </p:nvSpPr>
        <p:spPr bwMode="white">
          <a:xfrm>
            <a:off x="10536555" y="4467860"/>
            <a:ext cx="89662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>
            <p:custDataLst>
              <p:tags r:id="rId4"/>
            </p:custDataLst>
          </p:nvPr>
        </p:nvSpPr>
        <p:spPr bwMode="white">
          <a:xfrm>
            <a:off x="10241553" y="5831143"/>
            <a:ext cx="1447140" cy="3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5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14512" y="1463051"/>
            <a:ext cx="5417256" cy="31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9272" y="2072733"/>
            <a:ext cx="990148" cy="30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1173" y="2682416"/>
            <a:ext cx="666446" cy="31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1338" y="2682416"/>
            <a:ext cx="675966" cy="304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5206" y="2691943"/>
            <a:ext cx="666446" cy="29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3675" y="2562225"/>
            <a:ext cx="758190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8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1435027"/>
            <a:ext cx="666446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0727" y="1435027"/>
            <a:ext cx="675966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925" y="1444561"/>
            <a:ext cx="675966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2892" y="2035650"/>
            <a:ext cx="999669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3240" y="1939925"/>
            <a:ext cx="77914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22247" y="2054717"/>
            <a:ext cx="361785" cy="28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826" y="2645806"/>
            <a:ext cx="990148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1867" y="3255963"/>
            <a:ext cx="685487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77752" y="3856586"/>
            <a:ext cx="6693024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