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4" r:id="rId4"/>
    <p:sldId id="265" r:id="rId5"/>
    <p:sldId id="268" r:id="rId6"/>
    <p:sldId id="270" r:id="rId7"/>
    <p:sldId id="271" r:id="rId8"/>
    <p:sldId id="273" r:id="rId9"/>
    <p:sldId id="274" r:id="rId10"/>
    <p:sldId id="275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20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8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38675" y="1680210"/>
            <a:ext cx="2914650" cy="914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928620" y="2891790"/>
            <a:ext cx="6334125" cy="1647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98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 descr="2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32980"/>
            <a:ext cx="11520000" cy="28728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3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285" y="3286035"/>
            <a:ext cx="11520000" cy="2288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4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620" y="5516790"/>
            <a:ext cx="11520000" cy="12382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726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0776" y="1310636"/>
            <a:ext cx="675966" cy="314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56925" y="1310636"/>
            <a:ext cx="666446" cy="304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14909" y="1882219"/>
            <a:ext cx="666446" cy="295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13322" y="1882219"/>
            <a:ext cx="2618181" cy="304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20826" y="2444277"/>
            <a:ext cx="2256396" cy="304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57057" y="3587444"/>
            <a:ext cx="1989818" cy="304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327570" y="4168554"/>
            <a:ext cx="1009190" cy="295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235008" y="4730611"/>
            <a:ext cx="361785" cy="304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6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5168810"/>
            <a:ext cx="11520000" cy="17572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>
            <p:custDataLst>
              <p:tags r:id="rId2"/>
            </p:custDataLst>
          </p:nvPr>
        </p:nvSpPr>
        <p:spPr bwMode="white">
          <a:xfrm>
            <a:off x="1092198" y="5751366"/>
            <a:ext cx="10729785" cy="315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/>
          <p:cNvSpPr/>
          <p:nvPr>
            <p:custDataLst>
              <p:tags r:id="rId3"/>
            </p:custDataLst>
          </p:nvPr>
        </p:nvSpPr>
        <p:spPr bwMode="white">
          <a:xfrm>
            <a:off x="920826" y="6267071"/>
            <a:ext cx="4788892" cy="315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09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396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15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72892" y="758103"/>
            <a:ext cx="1942214" cy="304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42016" y="758103"/>
            <a:ext cx="2979966" cy="314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0826" y="1291550"/>
            <a:ext cx="1942214" cy="304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2677" y="2348918"/>
            <a:ext cx="8749487" cy="304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13917" y="3406285"/>
            <a:ext cx="1637553" cy="304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18776" y="3939732"/>
            <a:ext cx="4693685" cy="304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96859" y="4463653"/>
            <a:ext cx="2265917" cy="304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1903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20826" y="2462791"/>
            <a:ext cx="7007206" cy="304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1305" y="1929478"/>
            <a:ext cx="10901157" cy="314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2677" y="1405688"/>
            <a:ext cx="10739305" cy="304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2023-01-10T07:05:39Z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45E4EA14272A4B1AB96AE4547829A450</vt:lpwstr>
  </property>
</Properties>
</file>