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70" r:id="rId8"/>
    <p:sldId id="272" r:id="rId9"/>
    <p:sldId id="274" r:id="rId10"/>
    <p:sldId id="27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1680210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28770" y="3061970"/>
            <a:ext cx="393382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5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7206" y="2533096"/>
            <a:ext cx="314181" cy="28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975" y="2533096"/>
            <a:ext cx="304661" cy="28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32297" y="2533096"/>
            <a:ext cx="314181" cy="28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0016" y="3210622"/>
            <a:ext cx="304661" cy="28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5206" y="3210622"/>
            <a:ext cx="295140" cy="28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4740" y="3234690"/>
            <a:ext cx="397510" cy="26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733710"/>
            <a:ext cx="11520000" cy="2664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>
            <p:custDataLst>
              <p:tags r:id="rId2"/>
            </p:custDataLst>
          </p:nvPr>
        </p:nvSpPr>
        <p:spPr bwMode="white">
          <a:xfrm>
            <a:off x="3415239" y="4574192"/>
            <a:ext cx="485553" cy="448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>
            <p:custDataLst>
              <p:tags r:id="rId3"/>
            </p:custDataLst>
          </p:nvPr>
        </p:nvSpPr>
        <p:spPr bwMode="white">
          <a:xfrm>
            <a:off x="4091206" y="4583743"/>
            <a:ext cx="390347" cy="43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>
            <p:custDataLst>
              <p:tags r:id="rId4"/>
            </p:custDataLst>
          </p:nvPr>
        </p:nvSpPr>
        <p:spPr bwMode="white">
          <a:xfrm>
            <a:off x="6604661" y="4612396"/>
            <a:ext cx="495074" cy="38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>
            <p:custDataLst>
              <p:tags r:id="rId5"/>
            </p:custDataLst>
          </p:nvPr>
        </p:nvSpPr>
        <p:spPr bwMode="white">
          <a:xfrm>
            <a:off x="7290148" y="4650599"/>
            <a:ext cx="409388" cy="31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>
            <p:custDataLst>
              <p:tags r:id="rId6"/>
            </p:custDataLst>
          </p:nvPr>
        </p:nvSpPr>
        <p:spPr bwMode="white">
          <a:xfrm>
            <a:off x="10393884" y="4621946"/>
            <a:ext cx="437950" cy="343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>
            <p:custDataLst>
              <p:tags r:id="rId7"/>
            </p:custDataLst>
          </p:nvPr>
        </p:nvSpPr>
        <p:spPr bwMode="white">
          <a:xfrm>
            <a:off x="11050809" y="4593294"/>
            <a:ext cx="466512" cy="40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>
            <p:custDataLst>
              <p:tags r:id="rId8"/>
            </p:custDataLst>
          </p:nvPr>
        </p:nvSpPr>
        <p:spPr bwMode="white">
          <a:xfrm>
            <a:off x="2644066" y="5567489"/>
            <a:ext cx="390347" cy="41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>
            <p:custDataLst>
              <p:tags r:id="rId9"/>
            </p:custDataLst>
          </p:nvPr>
        </p:nvSpPr>
        <p:spPr bwMode="white">
          <a:xfrm>
            <a:off x="4852859" y="5567489"/>
            <a:ext cx="352264" cy="38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>
            <p:custDataLst>
              <p:tags r:id="rId10"/>
            </p:custDataLst>
          </p:nvPr>
        </p:nvSpPr>
        <p:spPr bwMode="white">
          <a:xfrm>
            <a:off x="5462181" y="5548387"/>
            <a:ext cx="456991" cy="42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6826" y="2472568"/>
            <a:ext cx="666446" cy="304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0793" y="3091682"/>
            <a:ext cx="666446" cy="304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1487" y="3710796"/>
            <a:ext cx="685487" cy="304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6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487" y="1721632"/>
            <a:ext cx="352264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4743" y="1721632"/>
            <a:ext cx="323702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6479" y="1721632"/>
            <a:ext cx="361785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6694" y="1721632"/>
            <a:ext cx="361785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4876" y="1731171"/>
            <a:ext cx="352264" cy="28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85090" y="1721632"/>
            <a:ext cx="361785" cy="30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27504" y="1721632"/>
            <a:ext cx="361785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17719" y="1721632"/>
            <a:ext cx="361785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05145" y="2346325"/>
            <a:ext cx="133286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12755" y="2346325"/>
            <a:ext cx="115189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77818" y="3123918"/>
            <a:ext cx="990148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58247" y="3123918"/>
            <a:ext cx="1304330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28165" y="3743976"/>
            <a:ext cx="1304330" cy="30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55669" y="2104621"/>
            <a:ext cx="1009190" cy="30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7818" y="2725314"/>
            <a:ext cx="7921190" cy="30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3374935"/>
            <a:ext cx="11520000" cy="2437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4655025" y="3824150"/>
            <a:ext cx="6359801" cy="3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>
            <p:custDataLst>
              <p:tags r:id="rId3"/>
            </p:custDataLst>
          </p:nvPr>
        </p:nvSpPr>
        <p:spPr bwMode="white">
          <a:xfrm>
            <a:off x="6863819" y="4713025"/>
            <a:ext cx="1656595" cy="29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>
            <p:custDataLst>
              <p:tags r:id="rId4"/>
            </p:custDataLst>
          </p:nvPr>
        </p:nvSpPr>
        <p:spPr bwMode="white">
          <a:xfrm>
            <a:off x="5445240" y="5315165"/>
            <a:ext cx="4769851" cy="30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442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29615" y="2341759"/>
            <a:ext cx="6521652" cy="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839" y="2951155"/>
            <a:ext cx="1475702" cy="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148"/>
          <a:stretch/>
        </p:blipFill>
        <p:spPr>
          <a:xfrm>
            <a:off x="854839" y="4931621"/>
            <a:ext cx="11520000" cy="173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820"/>
          <a:stretch/>
        </p:blipFill>
        <p:spPr>
          <a:xfrm>
            <a:off x="551384" y="620688"/>
            <a:ext cx="11520000" cy="1858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4541" y="1955043"/>
            <a:ext cx="10129983" cy="30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2479273"/>
            <a:ext cx="11520000" cy="3087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662656" y="2565027"/>
            <a:ext cx="685487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511648" y="3174837"/>
            <a:ext cx="647404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729631" y="3813233"/>
            <a:ext cx="228495" cy="228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1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10446" y="2330991"/>
            <a:ext cx="980628" cy="30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7090" y="2340524"/>
            <a:ext cx="675966" cy="28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8595" y="2941071"/>
            <a:ext cx="1304330" cy="30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60790" y="2867660"/>
            <a:ext cx="98996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