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6" r:id="rId5"/>
    <p:sldId id="267" r:id="rId6"/>
    <p:sldId id="269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106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6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38675" y="1680210"/>
            <a:ext cx="2914650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00450" y="3119755"/>
            <a:ext cx="49911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99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10446" y="2367440"/>
            <a:ext cx="314181" cy="285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84180" y="2201545"/>
            <a:ext cx="440690" cy="45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10644" y="3005466"/>
            <a:ext cx="285619" cy="219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374935"/>
            <a:ext cx="11520000" cy="2924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>
            <p:custDataLst>
              <p:tags r:id="rId2"/>
            </p:custDataLst>
          </p:nvPr>
        </p:nvSpPr>
        <p:spPr bwMode="white">
          <a:xfrm>
            <a:off x="3015371" y="4051327"/>
            <a:ext cx="485553" cy="438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>
            <p:custDataLst>
              <p:tags r:id="rId3"/>
            </p:custDataLst>
          </p:nvPr>
        </p:nvSpPr>
        <p:spPr bwMode="white">
          <a:xfrm>
            <a:off x="3662776" y="4060854"/>
            <a:ext cx="485553" cy="428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>
            <p:custDataLst>
              <p:tags r:id="rId4"/>
            </p:custDataLst>
          </p:nvPr>
        </p:nvSpPr>
        <p:spPr bwMode="white">
          <a:xfrm>
            <a:off x="9736958" y="4079907"/>
            <a:ext cx="466512" cy="390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>
            <p:custDataLst>
              <p:tags r:id="rId5"/>
            </p:custDataLst>
          </p:nvPr>
        </p:nvSpPr>
        <p:spPr bwMode="white">
          <a:xfrm>
            <a:off x="10374842" y="4060854"/>
            <a:ext cx="456991" cy="419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/>
          <p:cNvSpPr/>
          <p:nvPr>
            <p:custDataLst>
              <p:tags r:id="rId6"/>
            </p:custDataLst>
          </p:nvPr>
        </p:nvSpPr>
        <p:spPr bwMode="white">
          <a:xfrm>
            <a:off x="11022330" y="3985260"/>
            <a:ext cx="463550" cy="45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9"/>
          <p:cNvSpPr/>
          <p:nvPr>
            <p:custDataLst>
              <p:tags r:id="rId7"/>
            </p:custDataLst>
          </p:nvPr>
        </p:nvSpPr>
        <p:spPr bwMode="white">
          <a:xfrm>
            <a:off x="8880099" y="4832512"/>
            <a:ext cx="476033" cy="400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0"/>
          <p:cNvSpPr/>
          <p:nvPr>
            <p:custDataLst>
              <p:tags r:id="rId8"/>
            </p:custDataLst>
          </p:nvPr>
        </p:nvSpPr>
        <p:spPr bwMode="white">
          <a:xfrm>
            <a:off x="9517983" y="4813459"/>
            <a:ext cx="485553" cy="447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1"/>
          <p:cNvSpPr/>
          <p:nvPr>
            <p:custDataLst>
              <p:tags r:id="rId9"/>
            </p:custDataLst>
          </p:nvPr>
        </p:nvSpPr>
        <p:spPr bwMode="white">
          <a:xfrm>
            <a:off x="5576429" y="5585118"/>
            <a:ext cx="466512" cy="438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2"/>
          <p:cNvSpPr/>
          <p:nvPr>
            <p:custDataLst>
              <p:tags r:id="rId10"/>
            </p:custDataLst>
          </p:nvPr>
        </p:nvSpPr>
        <p:spPr bwMode="white">
          <a:xfrm>
            <a:off x="6195272" y="5585118"/>
            <a:ext cx="476033" cy="438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49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62644" y="1359190"/>
            <a:ext cx="1666115" cy="305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9603" y="1359190"/>
            <a:ext cx="1009190" cy="305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1325" y="1729105"/>
            <a:ext cx="657225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77055" y="1738630"/>
            <a:ext cx="666750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66460" y="1738630"/>
            <a:ext cx="657225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42250" y="1723390"/>
            <a:ext cx="666750" cy="49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22765" y="1723390"/>
            <a:ext cx="980440" cy="49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86611" y="2427687"/>
            <a:ext cx="1647074" cy="305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51338" y="2427687"/>
            <a:ext cx="1342413" cy="305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376826" y="2952396"/>
            <a:ext cx="1932694" cy="31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586611" y="3496184"/>
            <a:ext cx="1323371" cy="295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700198" y="3486644"/>
            <a:ext cx="1332892" cy="305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813785" y="3486644"/>
            <a:ext cx="1666115" cy="305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332656"/>
            <a:ext cx="11520000" cy="3586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4005064"/>
            <a:ext cx="11520000" cy="2031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6028176" y="4100417"/>
            <a:ext cx="685487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0103019" y="4090882"/>
            <a:ext cx="685487" cy="25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315118" y="4615326"/>
            <a:ext cx="675966" cy="29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4371581" y="5149306"/>
            <a:ext cx="1304330" cy="305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3581366" y="5673750"/>
            <a:ext cx="1913652" cy="305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2023-01-10T06:53:15Z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