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5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9322" y="2274241"/>
            <a:ext cx="7197619" cy="30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4070" y="1866265"/>
            <a:ext cx="294322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66795" y="3286760"/>
            <a:ext cx="50577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8578" y="2293183"/>
            <a:ext cx="323702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3074" y="2293183"/>
            <a:ext cx="323702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93950" y="2293183"/>
            <a:ext cx="314181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2016" y="2865250"/>
            <a:ext cx="323702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2809" y="2865250"/>
            <a:ext cx="314181" cy="29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2874785"/>
            <a:ext cx="314181" cy="28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654728"/>
            <a:ext cx="11520000" cy="1781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4738" y="4045246"/>
            <a:ext cx="437950" cy="8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3581" y="3864274"/>
            <a:ext cx="485553" cy="42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3845" y="3892849"/>
            <a:ext cx="437950" cy="4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93168" y="3892849"/>
            <a:ext cx="485553" cy="39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0804" y="4731036"/>
            <a:ext cx="418909" cy="35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0126" y="4692936"/>
            <a:ext cx="466512" cy="4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74986" y="4711986"/>
            <a:ext cx="380826" cy="41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55746" y="4692936"/>
            <a:ext cx="504595" cy="4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87304"/>
            <a:ext cx="11520000" cy="303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>
            <p:custDataLst>
              <p:tags r:id="rId2"/>
            </p:custDataLst>
          </p:nvPr>
        </p:nvSpPr>
        <p:spPr bwMode="white">
          <a:xfrm>
            <a:off x="5367632" y="1378903"/>
            <a:ext cx="456991" cy="36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>
            <p:custDataLst>
              <p:tags r:id="rId3"/>
            </p:custDataLst>
          </p:nvPr>
        </p:nvSpPr>
        <p:spPr bwMode="white">
          <a:xfrm>
            <a:off x="5976954" y="1359828"/>
            <a:ext cx="495074" cy="41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>
            <p:custDataLst>
              <p:tags r:id="rId4"/>
            </p:custDataLst>
          </p:nvPr>
        </p:nvSpPr>
        <p:spPr bwMode="white">
          <a:xfrm>
            <a:off x="8452326" y="1350291"/>
            <a:ext cx="409388" cy="438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>
            <p:custDataLst>
              <p:tags r:id="rId5"/>
            </p:custDataLst>
          </p:nvPr>
        </p:nvSpPr>
        <p:spPr bwMode="white">
          <a:xfrm>
            <a:off x="9061648" y="1359828"/>
            <a:ext cx="504595" cy="41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>
            <p:custDataLst>
              <p:tags r:id="rId6"/>
            </p:custDataLst>
          </p:nvPr>
        </p:nvSpPr>
        <p:spPr bwMode="white">
          <a:xfrm>
            <a:off x="1387996" y="2180040"/>
            <a:ext cx="418909" cy="42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>
            <p:custDataLst>
              <p:tags r:id="rId7"/>
            </p:custDataLst>
          </p:nvPr>
        </p:nvSpPr>
        <p:spPr bwMode="white">
          <a:xfrm>
            <a:off x="2025880" y="2208652"/>
            <a:ext cx="447471" cy="36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>
            <p:custDataLst>
              <p:tags r:id="rId8"/>
            </p:custDataLst>
          </p:nvPr>
        </p:nvSpPr>
        <p:spPr bwMode="white">
          <a:xfrm>
            <a:off x="1368954" y="3009789"/>
            <a:ext cx="485553" cy="42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>
            <p:custDataLst>
              <p:tags r:id="rId9"/>
            </p:custDataLst>
          </p:nvPr>
        </p:nvSpPr>
        <p:spPr bwMode="white">
          <a:xfrm>
            <a:off x="2016208" y="3028969"/>
            <a:ext cx="533400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>
            <p:custDataLst>
              <p:tags r:id="rId10"/>
            </p:custDataLst>
          </p:nvPr>
        </p:nvSpPr>
        <p:spPr bwMode="white">
          <a:xfrm>
            <a:off x="5386673" y="3047938"/>
            <a:ext cx="504595" cy="36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>
            <p:custDataLst>
              <p:tags r:id="rId11"/>
            </p:custDataLst>
          </p:nvPr>
        </p:nvSpPr>
        <p:spPr bwMode="white">
          <a:xfrm>
            <a:off x="6062640" y="3019326"/>
            <a:ext cx="456991" cy="41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8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95471" y="1397453"/>
            <a:ext cx="247537" cy="23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7790" y="2970530"/>
            <a:ext cx="43561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0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0925" y="1492112"/>
            <a:ext cx="971107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5851" y="1492112"/>
            <a:ext cx="980628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60528" y="1501645"/>
            <a:ext cx="980628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1520" y="2035451"/>
            <a:ext cx="685487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47074" y="2588322"/>
            <a:ext cx="1332892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0661" y="2578790"/>
            <a:ext cx="1332892" cy="31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01520" y="3131660"/>
            <a:ext cx="1313851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65785" y="3674999"/>
            <a:ext cx="1380495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74730" y="3674745"/>
            <a:ext cx="68199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87338" y="4227870"/>
            <a:ext cx="666446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15438" y="4237402"/>
            <a:ext cx="1323371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9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6495" y="2415540"/>
            <a:ext cx="170116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6525" y="2369185"/>
            <a:ext cx="413194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471" y="3053679"/>
            <a:ext cx="4179570" cy="314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84" y="493518"/>
            <a:ext cx="11520000" cy="408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950"/>
          <a:stretch/>
        </p:blipFill>
        <p:spPr>
          <a:xfrm>
            <a:off x="839416" y="4581128"/>
            <a:ext cx="11520000" cy="1717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461"/>
          <a:stretch/>
        </p:blipFill>
        <p:spPr>
          <a:xfrm>
            <a:off x="407368" y="476672"/>
            <a:ext cx="11520000" cy="1159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706" y="1169073"/>
            <a:ext cx="685487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4128" y="1169073"/>
            <a:ext cx="1313851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1913" y="1169073"/>
            <a:ext cx="675966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261" y="1636290"/>
            <a:ext cx="11520000" cy="3804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836368" y="2294199"/>
            <a:ext cx="247537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339971" y="3390714"/>
            <a:ext cx="247537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51938" y="5021185"/>
            <a:ext cx="8949421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261" y="5511060"/>
            <a:ext cx="11520000" cy="113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2"/>
            </p:custDataLst>
          </p:nvPr>
        </p:nvSpPr>
        <p:spPr bwMode="white">
          <a:xfrm>
            <a:off x="1294682" y="6192606"/>
            <a:ext cx="8787570" cy="30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