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8" r:id="rId7"/>
    <p:sldId id="270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5970" y="2086610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47870" y="3220085"/>
            <a:ext cx="309562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65057" y="1426431"/>
            <a:ext cx="314181" cy="29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3140" y="2046944"/>
            <a:ext cx="276099" cy="21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3140" y="2638819"/>
            <a:ext cx="276099" cy="21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5057" y="3202055"/>
            <a:ext cx="314181" cy="29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350" y="2380615"/>
            <a:ext cx="1082103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6991" y="3197561"/>
            <a:ext cx="5760000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3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0880" y="1586865"/>
            <a:ext cx="1263650" cy="8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4396" y="1615319"/>
            <a:ext cx="1028231" cy="781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0528" y="1796288"/>
            <a:ext cx="818776" cy="6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5834" y="2663034"/>
            <a:ext cx="1028231" cy="77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0360" y="2625090"/>
            <a:ext cx="1133475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11385" y="2615565"/>
            <a:ext cx="1153795" cy="8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3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5041" y="2064419"/>
            <a:ext cx="2256396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5206" y="2655582"/>
            <a:ext cx="2265917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3537" y="3837909"/>
            <a:ext cx="361785" cy="2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7669" y="3837909"/>
            <a:ext cx="990148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4379505"/>
            <a:ext cx="11520000" cy="1079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1503687" y="5057848"/>
            <a:ext cx="8282975" cy="31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