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33245" y="3215005"/>
            <a:ext cx="8524875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7884" y="1397144"/>
            <a:ext cx="999669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8495" y="1910080"/>
            <a:ext cx="75882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1520" y="2446242"/>
            <a:ext cx="675966" cy="30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6066" y="2970790"/>
            <a:ext cx="666446" cy="29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46690"/>
            <a:ext cx="11520000" cy="3095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>
            <p:custDataLst>
              <p:tags r:id="rId2"/>
            </p:custDataLst>
          </p:nvPr>
        </p:nvSpPr>
        <p:spPr bwMode="white">
          <a:xfrm>
            <a:off x="7033090" y="3551468"/>
            <a:ext cx="647404" cy="30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5834" y="1425247"/>
            <a:ext cx="371305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9917" y="1425247"/>
            <a:ext cx="371305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6595" y="1425247"/>
            <a:ext cx="371305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0247" y="1434777"/>
            <a:ext cx="352264" cy="28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9290" y="1828165"/>
            <a:ext cx="42227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2305" y="1958975"/>
            <a:ext cx="38798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2785" y="1958975"/>
            <a:ext cx="38544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31830" y="1939925"/>
            <a:ext cx="43116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53719" y="2473587"/>
            <a:ext cx="361785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57851" y="2587951"/>
            <a:ext cx="361785" cy="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14049" y="2464056"/>
            <a:ext cx="361785" cy="31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22305" y="2473325"/>
            <a:ext cx="48260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2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3520" y="805767"/>
            <a:ext cx="656925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