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6" r:id="rId5"/>
    <p:sldId id="267" r:id="rId6"/>
    <p:sldId id="268" r:id="rId7"/>
    <p:sldId id="269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85970" y="2086610"/>
            <a:ext cx="3019425" cy="819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352925" y="3229610"/>
            <a:ext cx="348615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51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52330" y="1672172"/>
            <a:ext cx="257057" cy="23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374935"/>
            <a:ext cx="11520000" cy="2273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5"/>
          <p:cNvSpPr/>
          <p:nvPr>
            <p:custDataLst>
              <p:tags r:id="rId2"/>
            </p:custDataLst>
          </p:nvPr>
        </p:nvSpPr>
        <p:spPr bwMode="white">
          <a:xfrm>
            <a:off x="9422776" y="4062788"/>
            <a:ext cx="675966" cy="296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>
            <p:custDataLst>
              <p:tags r:id="rId3"/>
            </p:custDataLst>
          </p:nvPr>
        </p:nvSpPr>
        <p:spPr bwMode="white">
          <a:xfrm>
            <a:off x="6252396" y="4597785"/>
            <a:ext cx="675966" cy="296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>
            <p:custDataLst>
              <p:tags r:id="rId4"/>
            </p:custDataLst>
          </p:nvPr>
        </p:nvSpPr>
        <p:spPr bwMode="white">
          <a:xfrm>
            <a:off x="8156528" y="5132782"/>
            <a:ext cx="675966" cy="296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10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44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9400" y="1848485"/>
            <a:ext cx="2056765" cy="40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9669" y="2999745"/>
            <a:ext cx="4484231" cy="31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9190" y="4077616"/>
            <a:ext cx="3998677" cy="305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45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87206" y="3801142"/>
            <a:ext cx="1313851" cy="29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05256" y="3801142"/>
            <a:ext cx="1313851" cy="295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03735" y="3791603"/>
            <a:ext cx="1323371" cy="305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08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6809" y="958994"/>
            <a:ext cx="2894280" cy="305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6975" y="2565035"/>
            <a:ext cx="666446" cy="305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2023-01-10T06:27:47Z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