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86275" y="3229610"/>
            <a:ext cx="321945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03140" y="2034937"/>
            <a:ext cx="228495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4099" y="2616178"/>
            <a:ext cx="247537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3140" y="3206947"/>
            <a:ext cx="228495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5057" y="3788188"/>
            <a:ext cx="285619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5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355" y="1796294"/>
            <a:ext cx="5560066" cy="3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1933" y="3796488"/>
            <a:ext cx="1018710" cy="30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8743" y="3796488"/>
            <a:ext cx="1018710" cy="30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223" y="4387021"/>
            <a:ext cx="1323371" cy="30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9983" y="4377496"/>
            <a:ext cx="2284958" cy="30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512" y="3845821"/>
            <a:ext cx="8654280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471" y="2683168"/>
            <a:ext cx="10901157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471" y="2092311"/>
            <a:ext cx="10929719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471" y="3264494"/>
            <a:ext cx="10939239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8842" y="1510985"/>
            <a:ext cx="10767867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3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23570" y="1511801"/>
            <a:ext cx="637884" cy="23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4413" y="3238499"/>
            <a:ext cx="1342413" cy="3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041" y="3820425"/>
            <a:ext cx="685487" cy="31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4429" y="3820425"/>
            <a:ext cx="1647074" cy="31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0231" y="3820425"/>
            <a:ext cx="1656595" cy="3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1325" y="4300855"/>
            <a:ext cx="102933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57652" y="4411891"/>
            <a:ext cx="999669" cy="3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