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3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0" y="1995805"/>
            <a:ext cx="2971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18895" y="3226435"/>
            <a:ext cx="9553575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3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1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6535" y="697865"/>
            <a:ext cx="292290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5338" y="1901400"/>
            <a:ext cx="666446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9553" y="2463518"/>
            <a:ext cx="2275438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1355" y="3578226"/>
            <a:ext cx="2294479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3305" y="3578226"/>
            <a:ext cx="2304000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8710" y="4140344"/>
            <a:ext cx="2580099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63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7884" y="1616417"/>
            <a:ext cx="3865388" cy="9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4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79380" y="1340485"/>
            <a:ext cx="132334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9438" y="2038332"/>
            <a:ext cx="1332892" cy="30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2413" y="2601967"/>
            <a:ext cx="675966" cy="29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975" y="2592414"/>
            <a:ext cx="3884429" cy="315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087915"/>
            <a:ext cx="11520000" cy="292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2767834" y="5470951"/>
            <a:ext cx="314181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0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261"/>
          <a:stretch/>
        </p:blipFill>
        <p:spPr>
          <a:xfrm>
            <a:off x="540000" y="4540766"/>
            <a:ext cx="11520000" cy="1696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451669" y="4693141"/>
            <a:ext cx="685487" cy="30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26"/>
          <a:stretch/>
        </p:blipFill>
        <p:spPr>
          <a:xfrm>
            <a:off x="335360" y="476672"/>
            <a:ext cx="11520000" cy="3327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9492" y="2623277"/>
            <a:ext cx="3732099" cy="4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277" y="3185164"/>
            <a:ext cx="11434314" cy="3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277" y="3747050"/>
            <a:ext cx="552198" cy="3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678"/>
          <a:stretch/>
        </p:blipFill>
        <p:spPr>
          <a:xfrm>
            <a:off x="336239" y="3896466"/>
            <a:ext cx="11520000" cy="2268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599129" y="3974026"/>
            <a:ext cx="82169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745296" y="4601623"/>
            <a:ext cx="714049" cy="35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143842" y="4620681"/>
            <a:ext cx="675966" cy="31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559"/>
          <a:stretch/>
        </p:blipFill>
        <p:spPr>
          <a:xfrm>
            <a:off x="479376" y="893813"/>
            <a:ext cx="11520000" cy="1144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020731" y="1018207"/>
            <a:ext cx="3912991" cy="31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1789" y="1580427"/>
            <a:ext cx="2284958" cy="304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132856"/>
            <a:ext cx="11520000" cy="160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2"/>
            </p:custDataLst>
          </p:nvPr>
        </p:nvSpPr>
        <p:spPr bwMode="white">
          <a:xfrm>
            <a:off x="1031574" y="3357573"/>
            <a:ext cx="4027239" cy="30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