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5" r:id="rId5"/>
    <p:sldId id="267" r:id="rId6"/>
    <p:sldId id="269" r:id="rId7"/>
    <p:sldId id="271" r:id="rId8"/>
    <p:sldId id="272" r:id="rId9"/>
    <p:sldId id="274" r:id="rId10"/>
    <p:sldId id="275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20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4.xml"/><Relationship Id="rId7" Type="http://schemas.openxmlformats.org/officeDocument/2006/relationships/image" Target="../media/image10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10100" y="1995805"/>
            <a:ext cx="2971800" cy="857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429125" y="3138805"/>
            <a:ext cx="3333750" cy="7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966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499933" y="1684192"/>
            <a:ext cx="257057" cy="238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695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82214" y="1502839"/>
            <a:ext cx="514115" cy="410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23768" y="1531480"/>
            <a:ext cx="447471" cy="381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70909" y="1502839"/>
            <a:ext cx="514115" cy="410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06049" y="2419334"/>
            <a:ext cx="428429" cy="362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91537" y="2409787"/>
            <a:ext cx="456991" cy="362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47933" y="2400241"/>
            <a:ext cx="504595" cy="381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95338" y="2390694"/>
            <a:ext cx="485553" cy="429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091867" y="3269002"/>
            <a:ext cx="456991" cy="410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796396" y="3269002"/>
            <a:ext cx="447471" cy="429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356793" y="3297642"/>
            <a:ext cx="399867" cy="372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032760" y="3269002"/>
            <a:ext cx="428429" cy="400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img_16777215" descr="3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092485"/>
            <a:ext cx="11520000" cy="2419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3"/>
          <p:cNvSpPr/>
          <p:nvPr>
            <p:custDataLst>
              <p:tags r:id="rId2"/>
            </p:custDataLst>
          </p:nvPr>
        </p:nvSpPr>
        <p:spPr bwMode="white">
          <a:xfrm>
            <a:off x="3072495" y="4911653"/>
            <a:ext cx="228495" cy="238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4"/>
          <p:cNvSpPr/>
          <p:nvPr>
            <p:custDataLst>
              <p:tags r:id="rId3"/>
            </p:custDataLst>
          </p:nvPr>
        </p:nvSpPr>
        <p:spPr bwMode="white">
          <a:xfrm>
            <a:off x="3034413" y="5473642"/>
            <a:ext cx="285619" cy="228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5"/>
          <p:cNvSpPr/>
          <p:nvPr>
            <p:custDataLst>
              <p:tags r:id="rId4"/>
            </p:custDataLst>
          </p:nvPr>
        </p:nvSpPr>
        <p:spPr bwMode="white">
          <a:xfrm>
            <a:off x="2415570" y="6026104"/>
            <a:ext cx="247537" cy="238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bldLvl="0" animBg="1"/>
      <p:bldP spid="17" grpId="0" bldLvl="0" animBg="1"/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155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9400" y="1890395"/>
            <a:ext cx="1799590" cy="403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49190" y="3063621"/>
            <a:ext cx="4189090" cy="314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49190" y="4187798"/>
            <a:ext cx="5950413" cy="314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5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285" y="4810035"/>
            <a:ext cx="11520000" cy="1059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>
            <p:custDataLst>
              <p:tags r:id="rId2"/>
            </p:custDataLst>
          </p:nvPr>
        </p:nvSpPr>
        <p:spPr bwMode="white">
          <a:xfrm>
            <a:off x="1584962" y="5478038"/>
            <a:ext cx="7073851" cy="314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61225"/>
            <a:ext cx="11520000" cy="2308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10181" y="1715577"/>
            <a:ext cx="1018710" cy="314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41553" y="1715577"/>
            <a:ext cx="1685157" cy="314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87338" y="2278301"/>
            <a:ext cx="2599140" cy="305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7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729140"/>
            <a:ext cx="11520000" cy="3874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>
            <p:custDataLst>
              <p:tags r:id="rId2"/>
            </p:custDataLst>
          </p:nvPr>
        </p:nvSpPr>
        <p:spPr bwMode="white">
          <a:xfrm>
            <a:off x="5719239" y="3120391"/>
            <a:ext cx="5750479" cy="38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>
            <p:custDataLst>
              <p:tags r:id="rId3"/>
            </p:custDataLst>
          </p:nvPr>
        </p:nvSpPr>
        <p:spPr bwMode="white">
          <a:xfrm>
            <a:off x="920826" y="3683412"/>
            <a:ext cx="6931041" cy="47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/>
          <p:cNvSpPr/>
          <p:nvPr>
            <p:custDataLst>
              <p:tags r:id="rId4"/>
            </p:custDataLst>
          </p:nvPr>
        </p:nvSpPr>
        <p:spPr bwMode="white">
          <a:xfrm>
            <a:off x="4119880" y="3829050"/>
            <a:ext cx="3569970" cy="413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/>
          <p:cNvSpPr/>
          <p:nvPr>
            <p:custDataLst>
              <p:tags r:id="rId5"/>
            </p:custDataLst>
          </p:nvPr>
        </p:nvSpPr>
        <p:spPr bwMode="white">
          <a:xfrm>
            <a:off x="5414578" y="4513629"/>
            <a:ext cx="666446" cy="248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74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13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57520" y="824746"/>
            <a:ext cx="228495" cy="238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33289" y="1967437"/>
            <a:ext cx="228495" cy="238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75107" y="3081560"/>
            <a:ext cx="1380495" cy="304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15900" y="3652906"/>
            <a:ext cx="1304330" cy="304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43735" y="3652906"/>
            <a:ext cx="1323371" cy="304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10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164240"/>
            <a:ext cx="11520000" cy="1236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>
            <p:custDataLst>
              <p:tags r:id="rId2"/>
            </p:custDataLst>
          </p:nvPr>
        </p:nvSpPr>
        <p:spPr bwMode="white">
          <a:xfrm>
            <a:off x="10612859" y="4355944"/>
            <a:ext cx="809256" cy="30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/>
          <p:cNvSpPr/>
          <p:nvPr>
            <p:custDataLst>
              <p:tags r:id="rId3"/>
            </p:custDataLst>
          </p:nvPr>
        </p:nvSpPr>
        <p:spPr bwMode="white">
          <a:xfrm>
            <a:off x="920826" y="4931057"/>
            <a:ext cx="4350942" cy="30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28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84095" y="2453640"/>
            <a:ext cx="5129530" cy="448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>
            <p:custDataLst>
              <p:tags r:id="rId1"/>
            </p:custDataLst>
          </p:nvPr>
        </p:nvSpPr>
        <p:spPr bwMode="white">
          <a:xfrm>
            <a:off x="2935605" y="3674110"/>
            <a:ext cx="4471670" cy="1431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>
            <p:custDataLst>
              <p:tags r:id="rId2"/>
            </p:custDataLst>
          </p:nvPr>
        </p:nvSpPr>
        <p:spPr bwMode="white">
          <a:xfrm>
            <a:off x="2927350" y="2708910"/>
            <a:ext cx="4471670" cy="1101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>
            <p:custDataLst>
              <p:tags r:id="rId3"/>
            </p:custDataLst>
          </p:nvPr>
        </p:nvSpPr>
        <p:spPr bwMode="white">
          <a:xfrm>
            <a:off x="2312670" y="3356610"/>
            <a:ext cx="4510405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2023-01-10T06:12:41Z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