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7" r:id="rId6"/>
    <p:sldId id="269" r:id="rId7"/>
    <p:sldId id="270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66920" y="2058035"/>
            <a:ext cx="30575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33900" y="3258185"/>
            <a:ext cx="312420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8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39272" y="1464085"/>
            <a:ext cx="1313851" cy="30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3404" y="1464085"/>
            <a:ext cx="1323371" cy="30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70710" y="1464085"/>
            <a:ext cx="1313851" cy="30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74842" y="1464085"/>
            <a:ext cx="1313851" cy="31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39272" y="2103235"/>
            <a:ext cx="1313851" cy="31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52925" y="2103235"/>
            <a:ext cx="1313851" cy="30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75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3239" y="1481858"/>
            <a:ext cx="361785" cy="29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8958" y="1472334"/>
            <a:ext cx="361785" cy="30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7272" y="1491381"/>
            <a:ext cx="361785" cy="29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36694" y="1481858"/>
            <a:ext cx="352264" cy="29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3140" y="2119630"/>
            <a:ext cx="40259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05045" y="2129155"/>
            <a:ext cx="425450" cy="33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70800" y="2119630"/>
            <a:ext cx="414020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89490" y="2119630"/>
            <a:ext cx="42545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60330" y="2720975"/>
            <a:ext cx="1294765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41280" y="3368675"/>
            <a:ext cx="1313815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41553" y="4034082"/>
            <a:ext cx="1313851" cy="31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241553" y="4681662"/>
            <a:ext cx="1313851" cy="30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2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09256" y="2120044"/>
            <a:ext cx="2275438" cy="304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5702" y="4043914"/>
            <a:ext cx="2751471" cy="304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38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7925" y="2279650"/>
            <a:ext cx="9979025" cy="284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