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0" r:id="rId3"/>
    <p:sldId id="264" r:id="rId4"/>
    <p:sldId id="265" r:id="rId5"/>
    <p:sldId id="266" r:id="rId6"/>
    <p:sldId id="267" r:id="rId7"/>
    <p:sldId id="268" r:id="rId8"/>
    <p:sldId id="270" r:id="rId9"/>
    <p:sldId id="271" r:id="rId10"/>
    <p:sldId id="272" r:id="rId11"/>
    <p:sldId id="273" r:id="rId12"/>
    <p:sldId id="274" r:id="rId13"/>
  </p:sldIdLst>
  <p:sldSz cx="12192000" cy="6858000"/>
  <p:notesSz cx="6858000" cy="9144000"/>
  <p:custDataLst>
    <p:tags r:id="rId14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3" d="100"/>
          <a:sy n="83" d="100"/>
        </p:scale>
        <p:origin x="202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" descr="1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80888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图片 1" descr="2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97665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119438" y="901190"/>
            <a:ext cx="257057" cy="2288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63228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863371" y="2312103"/>
            <a:ext cx="666446" cy="3050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815438" y="2884117"/>
            <a:ext cx="685487" cy="3050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863371" y="3446596"/>
            <a:ext cx="675966" cy="3050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853851" y="4009076"/>
            <a:ext cx="695008" cy="3050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4566920" y="2058035"/>
            <a:ext cx="3057525" cy="8763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3981450" y="3401695"/>
            <a:ext cx="4229100" cy="7715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456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2682148" y="3119206"/>
            <a:ext cx="685487" cy="2570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280785" y="3007360"/>
            <a:ext cx="855345" cy="5575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9879965" y="3044825"/>
            <a:ext cx="596900" cy="4654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596515" y="3569335"/>
            <a:ext cx="865505" cy="5575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6280785" y="3541395"/>
            <a:ext cx="855345" cy="5943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0517505" y="3599180"/>
            <a:ext cx="539750" cy="4648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32071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281950" y="1521551"/>
            <a:ext cx="476033" cy="4389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938876" y="1540635"/>
            <a:ext cx="447471" cy="4007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366644" y="1531093"/>
            <a:ext cx="485553" cy="3912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8775371" y="1540635"/>
            <a:ext cx="485553" cy="3912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9422776" y="1512008"/>
            <a:ext cx="466512" cy="4484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082677" y="2418524"/>
            <a:ext cx="504595" cy="3912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739603" y="2418524"/>
            <a:ext cx="485553" cy="4198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4472033" y="2428067"/>
            <a:ext cx="447471" cy="4198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5157520" y="2428067"/>
            <a:ext cx="447471" cy="4007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10908000" y="2418524"/>
            <a:ext cx="485553" cy="4007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3529487" y="3305956"/>
            <a:ext cx="466512" cy="4198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4195933" y="3315498"/>
            <a:ext cx="476033" cy="4294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273446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949057" y="1606080"/>
            <a:ext cx="361785" cy="3048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920365" y="1605915"/>
            <a:ext cx="518160" cy="3086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398135" y="1604010"/>
            <a:ext cx="469900" cy="2952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579995" y="1543685"/>
            <a:ext cx="581660" cy="3549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0279380" y="1596390"/>
            <a:ext cx="428625" cy="3175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0241553" y="2358772"/>
            <a:ext cx="1313851" cy="3048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10241553" y="2920908"/>
            <a:ext cx="1304330" cy="3048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411194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4195933" y="1693128"/>
            <a:ext cx="666446" cy="2957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003867" y="1683587"/>
            <a:ext cx="1608991" cy="3052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804660" y="2919095"/>
            <a:ext cx="833755" cy="5257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604991" y="3877895"/>
            <a:ext cx="6255074" cy="3052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996991" y="4440783"/>
            <a:ext cx="4160528" cy="3052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bldLvl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173414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558710" y="2092074"/>
            <a:ext cx="4950743" cy="3049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5" name="img_16777215" descr="6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42285" y="2657385"/>
            <a:ext cx="11520000" cy="113560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2"/>
          <p:cNvSpPr/>
          <p:nvPr>
            <p:custDataLst>
              <p:tags r:id="rId2"/>
            </p:custDataLst>
          </p:nvPr>
        </p:nvSpPr>
        <p:spPr bwMode="white">
          <a:xfrm>
            <a:off x="1584962" y="3325385"/>
            <a:ext cx="3846347" cy="3053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431692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6"/>
          <p:cNvSpPr/>
          <p:nvPr/>
        </p:nvSpPr>
        <p:spPr bwMode="white">
          <a:xfrm>
            <a:off x="5966776" y="2968994"/>
            <a:ext cx="314181" cy="2954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8518314" y="4141139"/>
            <a:ext cx="314181" cy="2954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39040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242545" y="881901"/>
            <a:ext cx="1361454" cy="3047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480892" y="1443794"/>
            <a:ext cx="1637553" cy="3047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510115" y="2567580"/>
            <a:ext cx="666446" cy="3047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937553" y="2567580"/>
            <a:ext cx="675966" cy="3047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9908330" y="2577104"/>
            <a:ext cx="675966" cy="2952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777355" y="3129473"/>
            <a:ext cx="1599471" cy="3047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0555735" y="3158044"/>
            <a:ext cx="276099" cy="2380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RlZjk2YWI1ZGQxMzYwMzg1MTY2NWU1Y2E3YTllMmU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0800,&quot;width&quot;:12992}"/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宽屏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5" baseType="lpstr">
      <vt:lpstr>宋体</vt:lpstr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</cp:lastModifiedBy>
  <cp:revision>9</cp:revision>
  <dcterms:created xsi:type="dcterms:W3CDTF">2022-11-08T02:00:00Z</dcterms:created>
  <dcterms:modified xsi:type="dcterms:W3CDTF">2023-01-10T05:56:23Z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2052-11.1.0.13703</vt:lpwstr>
  </property>
  <property fmtid="{D5CDD505-2E9C-101B-9397-08002B2CF9AE}" pid="3" name="ICV">
    <vt:lpwstr>45E4EA14272A4B1AB96AE4547829A450</vt:lpwstr>
  </property>
</Properties>
</file>