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4" r:id="rId4"/>
    <p:sldId id="266" r:id="rId5"/>
    <p:sldId id="268" r:id="rId6"/>
    <p:sldId id="269" r:id="rId7"/>
    <p:sldId id="270" r:id="rId8"/>
    <p:sldId id="271" r:id="rId9"/>
    <p:sldId id="273" r:id="rId10"/>
    <p:sldId id="274" r:id="rId11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70" d="100"/>
          <a:sy n="70" d="100"/>
        </p:scale>
        <p:origin x="682" y="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10" Type="http://schemas.openxmlformats.org/officeDocument/2006/relationships/image" Target="../media/image6.png"/><Relationship Id="rId4" Type="http://schemas.openxmlformats.org/officeDocument/2006/relationships/tags" Target="../tags/tag9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66920" y="2058035"/>
            <a:ext cx="3057525" cy="8763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010025" y="3329940"/>
            <a:ext cx="4171950" cy="771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0870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471371" y="1825233"/>
            <a:ext cx="238016" cy="2477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2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3805465"/>
            <a:ext cx="11520000" cy="28984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3"/>
          <p:cNvSpPr/>
          <p:nvPr>
            <p:custDataLst>
              <p:tags r:id="rId2"/>
            </p:custDataLst>
          </p:nvPr>
        </p:nvSpPr>
        <p:spPr bwMode="white">
          <a:xfrm>
            <a:off x="6623702" y="4749367"/>
            <a:ext cx="514115" cy="448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4"/>
          <p:cNvSpPr/>
          <p:nvPr>
            <p:custDataLst>
              <p:tags r:id="rId3"/>
            </p:custDataLst>
          </p:nvPr>
        </p:nvSpPr>
        <p:spPr bwMode="white">
          <a:xfrm>
            <a:off x="7299669" y="4768436"/>
            <a:ext cx="428429" cy="3813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5"/>
          <p:cNvSpPr/>
          <p:nvPr>
            <p:custDataLst>
              <p:tags r:id="rId4"/>
            </p:custDataLst>
          </p:nvPr>
        </p:nvSpPr>
        <p:spPr bwMode="white">
          <a:xfrm>
            <a:off x="10622380" y="4758901"/>
            <a:ext cx="504595" cy="4290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6"/>
          <p:cNvSpPr/>
          <p:nvPr>
            <p:custDataLst>
              <p:tags r:id="rId5"/>
            </p:custDataLst>
          </p:nvPr>
        </p:nvSpPr>
        <p:spPr bwMode="white">
          <a:xfrm>
            <a:off x="11269785" y="4768436"/>
            <a:ext cx="504595" cy="4004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7"/>
          <p:cNvSpPr/>
          <p:nvPr>
            <p:custDataLst>
              <p:tags r:id="rId6"/>
            </p:custDataLst>
          </p:nvPr>
        </p:nvSpPr>
        <p:spPr bwMode="white">
          <a:xfrm>
            <a:off x="5214644" y="5817217"/>
            <a:ext cx="466512" cy="371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8"/>
          <p:cNvSpPr/>
          <p:nvPr>
            <p:custDataLst>
              <p:tags r:id="rId7"/>
            </p:custDataLst>
          </p:nvPr>
        </p:nvSpPr>
        <p:spPr bwMode="white">
          <a:xfrm>
            <a:off x="5843008" y="5788613"/>
            <a:ext cx="504595" cy="448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6039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167041" y="2254633"/>
            <a:ext cx="980628" cy="295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632231" y="2273697"/>
            <a:ext cx="1294809" cy="305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86942" y="3293608"/>
            <a:ext cx="1608991" cy="305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613851" y="3293608"/>
            <a:ext cx="675966" cy="305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643404" y="4265861"/>
            <a:ext cx="7226181" cy="305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87471" y="4933093"/>
            <a:ext cx="4969785" cy="3145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5219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49190" y="2189142"/>
            <a:ext cx="3370314" cy="3052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24958" y="4211599"/>
            <a:ext cx="675966" cy="3052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57190" y="4879391"/>
            <a:ext cx="685487" cy="295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4064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814776" y="1426668"/>
            <a:ext cx="675966" cy="315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20694" y="2028290"/>
            <a:ext cx="980628" cy="3055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43140" y="2028290"/>
            <a:ext cx="675966" cy="3055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49057" y="2620364"/>
            <a:ext cx="675966" cy="3055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604991" y="2620364"/>
            <a:ext cx="675966" cy="2960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4153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5767070" y="2271395"/>
            <a:ext cx="780415" cy="400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128958" y="2941962"/>
            <a:ext cx="685487" cy="3146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803933" y="3542751"/>
            <a:ext cx="666446" cy="3051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8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9698"/>
          <a:stretch/>
        </p:blipFill>
        <p:spPr>
          <a:xfrm>
            <a:off x="983432" y="5135317"/>
            <a:ext cx="11520000" cy="12460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2"/>
          <p:cNvSpPr/>
          <p:nvPr/>
        </p:nvSpPr>
        <p:spPr bwMode="white">
          <a:xfrm>
            <a:off x="3687299" y="5326126"/>
            <a:ext cx="685487" cy="305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0857"/>
          <a:stretch/>
        </p:blipFill>
        <p:spPr>
          <a:xfrm>
            <a:off x="407368" y="836712"/>
            <a:ext cx="11520000" cy="28431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016333" y="2001917"/>
            <a:ext cx="814070" cy="443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67301" y="2134258"/>
            <a:ext cx="361785" cy="305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967434" y="2725767"/>
            <a:ext cx="1018710" cy="305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928359" y="2725767"/>
            <a:ext cx="1342413" cy="305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img_16777215" descr="9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3729662"/>
            <a:ext cx="11520000" cy="13241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/>
          <p:cNvSpPr/>
          <p:nvPr>
            <p:custDataLst>
              <p:tags r:id="rId2"/>
            </p:custDataLst>
          </p:nvPr>
        </p:nvSpPr>
        <p:spPr bwMode="white">
          <a:xfrm>
            <a:off x="940525" y="4558468"/>
            <a:ext cx="9901487" cy="3143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animBg="1"/>
      <p:bldP spid="6" grpId="0" animBg="1"/>
      <p:bldP spid="7" grpId="0" animBg="1"/>
      <p:bldP spid="9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2390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4253057" y="3444411"/>
            <a:ext cx="675966" cy="2953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736958" y="3434885"/>
            <a:ext cx="675966" cy="3048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262578" y="4035018"/>
            <a:ext cx="666446" cy="2953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736958" y="4025492"/>
            <a:ext cx="675966" cy="3048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253230" y="4573905"/>
            <a:ext cx="676275" cy="398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736958" y="4625625"/>
            <a:ext cx="675966" cy="3048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bldLvl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RlZjk2YWI1ZGQxMzYwMzg1MTY2NWU1Y2E3YTllMmU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,&quot;width&quot;:12992}"/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3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10</cp:revision>
  <dcterms:created xsi:type="dcterms:W3CDTF">2022-11-08T02:00:00Z</dcterms:created>
  <dcterms:modified xsi:type="dcterms:W3CDTF">2023-01-10T05:54:43Z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45E4EA14272A4B1AB96AE4547829A450</vt:lpwstr>
  </property>
</Properties>
</file>