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4" r:id="rId4"/>
    <p:sldId id="266" r:id="rId5"/>
    <p:sldId id="268" r:id="rId6"/>
    <p:sldId id="269" r:id="rId7"/>
    <p:sldId id="270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202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950" y="2273300"/>
            <a:ext cx="3086100" cy="8763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9350" y="3439795"/>
            <a:ext cx="7353300" cy="695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0689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126355" y="1417320"/>
            <a:ext cx="233680" cy="350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57925" y="2637155"/>
            <a:ext cx="826770" cy="350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230" y="3788955"/>
            <a:ext cx="11520000" cy="17378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9170998" y="4495557"/>
            <a:ext cx="695008" cy="2960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1905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699537" y="939053"/>
            <a:ext cx="656925" cy="3047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18077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20694" y="1437342"/>
            <a:ext cx="352264" cy="2869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76892" y="1437342"/>
            <a:ext cx="361785" cy="2869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04727" y="1437342"/>
            <a:ext cx="361785" cy="2965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594148" y="1446907"/>
            <a:ext cx="352264" cy="2869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555735" y="1446907"/>
            <a:ext cx="342743" cy="2869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625355" y="2039910"/>
            <a:ext cx="371305" cy="3060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824297" y="2049474"/>
            <a:ext cx="342743" cy="2869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404727" y="2039910"/>
            <a:ext cx="371305" cy="2965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279966" y="2039910"/>
            <a:ext cx="361785" cy="2869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0555735" y="2039910"/>
            <a:ext cx="352264" cy="3060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3015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87206" y="4563701"/>
            <a:ext cx="5131636" cy="3147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48815" y="3114040"/>
            <a:ext cx="10017125" cy="543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78610" y="3858895"/>
            <a:ext cx="10320020" cy="409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RlZjk2YWI1ZGQxMzYwMzg1MTY2NWU1Y2E3YTllMm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,&quot;width&quot;:12992}"/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9</cp:revision>
  <dcterms:created xsi:type="dcterms:W3CDTF">2022-11-08T02:00:00Z</dcterms:created>
  <dcterms:modified xsi:type="dcterms:W3CDTF">2023-01-10T05:44:23Z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45E4EA14272A4B1AB96AE4547829A450</vt:lpwstr>
  </property>
</Properties>
</file>