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5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14.png"/><Relationship Id="rId3" Type="http://schemas.openxmlformats.org/officeDocument/2006/relationships/tags" Target="../tags/tag4.xml"/><Relationship Id="rId2" Type="http://schemas.openxmlformats.org/officeDocument/2006/relationships/image" Target="../media/image13.png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15.png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16.png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17.png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tags" Target="../tags/tag26.xml"/><Relationship Id="rId2" Type="http://schemas.openxmlformats.org/officeDocument/2006/relationships/image" Target="../media/image18.png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21.png"/><Relationship Id="rId3" Type="http://schemas.openxmlformats.org/officeDocument/2006/relationships/tags" Target="../tags/tag28.xml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4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../media/image24.png"/><Relationship Id="rId3" Type="http://schemas.openxmlformats.org/officeDocument/2006/relationships/tags" Target="../tags/tag37.xml"/><Relationship Id="rId2" Type="http://schemas.openxmlformats.org/officeDocument/2006/relationships/image" Target="../media/image23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59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0793" y="2476212"/>
            <a:ext cx="809256" cy="372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8628" y="3268416"/>
            <a:ext cx="780694" cy="36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3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8380" y="1663046"/>
            <a:ext cx="809256" cy="361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8727" y="2444156"/>
            <a:ext cx="799735" cy="361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9425" y="764540"/>
            <a:ext cx="11449050" cy="2124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6145" y="2926715"/>
            <a:ext cx="8181975" cy="1514475"/>
          </a:xfrm>
          <a:prstGeom prst="rect">
            <a:avLst/>
          </a:prstGeom>
        </p:spPr>
      </p:pic>
      <p:sp useBgFill="1">
        <p:nvSpPr>
          <p:cNvPr id="6" name="Rectangle 2"/>
          <p:cNvSpPr/>
          <p:nvPr>
            <p:custDataLst>
              <p:tags r:id="rId5"/>
            </p:custDataLst>
          </p:nvPr>
        </p:nvSpPr>
        <p:spPr bwMode="white">
          <a:xfrm>
            <a:off x="1847215" y="3829050"/>
            <a:ext cx="93535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6"/>
            </p:custDataLst>
          </p:nvPr>
        </p:nvSpPr>
        <p:spPr bwMode="white">
          <a:xfrm>
            <a:off x="1775460" y="2205990"/>
            <a:ext cx="4662170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>
            <p:custDataLst>
              <p:tags r:id="rId7"/>
            </p:custDataLst>
          </p:nvPr>
        </p:nvSpPr>
        <p:spPr bwMode="white">
          <a:xfrm>
            <a:off x="3647440" y="3644900"/>
            <a:ext cx="434149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135" y="548640"/>
            <a:ext cx="11482070" cy="4088765"/>
          </a:xfrm>
          <a:prstGeom prst="rect">
            <a:avLst/>
          </a:prstGeom>
        </p:spPr>
      </p:pic>
      <p:sp useBgFill="1">
        <p:nvSpPr>
          <p:cNvPr id="6" name="Rectangle 2"/>
          <p:cNvSpPr/>
          <p:nvPr>
            <p:custDataLst>
              <p:tags r:id="rId3"/>
            </p:custDataLst>
          </p:nvPr>
        </p:nvSpPr>
        <p:spPr bwMode="white">
          <a:xfrm>
            <a:off x="1271270" y="1341120"/>
            <a:ext cx="2001520" cy="59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4799965" y="1341120"/>
            <a:ext cx="2001520" cy="59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>
            <p:custDataLst>
              <p:tags r:id="rId5"/>
            </p:custDataLst>
          </p:nvPr>
        </p:nvSpPr>
        <p:spPr bwMode="white">
          <a:xfrm>
            <a:off x="8688070" y="1341120"/>
            <a:ext cx="2001520" cy="59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>
            <p:custDataLst>
              <p:tags r:id="rId6"/>
            </p:custDataLst>
          </p:nvPr>
        </p:nvSpPr>
        <p:spPr bwMode="white">
          <a:xfrm>
            <a:off x="1271270" y="3860800"/>
            <a:ext cx="4748530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415925"/>
            <a:ext cx="10596880" cy="4572000"/>
          </a:xfrm>
          <a:prstGeom prst="rect">
            <a:avLst/>
          </a:prstGeom>
        </p:spPr>
      </p:pic>
      <p:sp useBgFill="1">
        <p:nvSpPr>
          <p:cNvPr id="8" name="Rectangle 2"/>
          <p:cNvSpPr/>
          <p:nvPr>
            <p:custDataLst>
              <p:tags r:id="rId3"/>
            </p:custDataLst>
          </p:nvPr>
        </p:nvSpPr>
        <p:spPr bwMode="white">
          <a:xfrm>
            <a:off x="2207260" y="1484630"/>
            <a:ext cx="238633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2084070" y="2420620"/>
            <a:ext cx="342138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>
            <p:custDataLst>
              <p:tags r:id="rId5"/>
            </p:custDataLst>
          </p:nvPr>
        </p:nvSpPr>
        <p:spPr bwMode="white">
          <a:xfrm>
            <a:off x="5564505" y="3357245"/>
            <a:ext cx="339725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>
            <p:custDataLst>
              <p:tags r:id="rId6"/>
            </p:custDataLst>
          </p:nvPr>
        </p:nvSpPr>
        <p:spPr bwMode="white">
          <a:xfrm>
            <a:off x="2927350" y="4293235"/>
            <a:ext cx="283273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>
            <p:custDataLst>
              <p:tags r:id="rId7"/>
            </p:custDataLst>
          </p:nvPr>
        </p:nvSpPr>
        <p:spPr bwMode="white">
          <a:xfrm>
            <a:off x="6096000" y="4292600"/>
            <a:ext cx="367601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3415" y="692150"/>
            <a:ext cx="10575290" cy="2685415"/>
          </a:xfrm>
          <a:prstGeom prst="rect">
            <a:avLst/>
          </a:prstGeom>
        </p:spPr>
      </p:pic>
      <p:sp useBgFill="1">
        <p:nvSpPr>
          <p:cNvPr id="8" name="Rectangle 2"/>
          <p:cNvSpPr/>
          <p:nvPr>
            <p:custDataLst>
              <p:tags r:id="rId3"/>
            </p:custDataLst>
          </p:nvPr>
        </p:nvSpPr>
        <p:spPr bwMode="white">
          <a:xfrm>
            <a:off x="1730375" y="908685"/>
            <a:ext cx="1210945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5880100" y="764540"/>
            <a:ext cx="1210945" cy="66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>
            <p:custDataLst>
              <p:tags r:id="rId5"/>
            </p:custDataLst>
          </p:nvPr>
        </p:nvSpPr>
        <p:spPr bwMode="white">
          <a:xfrm>
            <a:off x="8543925" y="908685"/>
            <a:ext cx="1344295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>
            <p:custDataLst>
              <p:tags r:id="rId6"/>
            </p:custDataLst>
          </p:nvPr>
        </p:nvSpPr>
        <p:spPr bwMode="white">
          <a:xfrm>
            <a:off x="3863340" y="1772285"/>
            <a:ext cx="1864360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>
            <p:custDataLst>
              <p:tags r:id="rId7"/>
            </p:custDataLst>
          </p:nvPr>
        </p:nvSpPr>
        <p:spPr bwMode="white">
          <a:xfrm>
            <a:off x="1847215" y="2564765"/>
            <a:ext cx="1661795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404495"/>
            <a:ext cx="11887200" cy="4686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5325" y="5090795"/>
            <a:ext cx="950595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135" y="404495"/>
            <a:ext cx="11570970" cy="3933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7035" y="4364355"/>
            <a:ext cx="11116945" cy="1230630"/>
          </a:xfrm>
          <a:prstGeom prst="rect">
            <a:avLst/>
          </a:prstGeom>
        </p:spPr>
      </p:pic>
      <p:sp useBgFill="1">
        <p:nvSpPr>
          <p:cNvPr id="7" name="Rectangle 2"/>
          <p:cNvSpPr/>
          <p:nvPr>
            <p:custDataLst>
              <p:tags r:id="rId5"/>
            </p:custDataLst>
          </p:nvPr>
        </p:nvSpPr>
        <p:spPr bwMode="white">
          <a:xfrm>
            <a:off x="2999740" y="3070860"/>
            <a:ext cx="81851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>
            <p:custDataLst>
              <p:tags r:id="rId6"/>
            </p:custDataLst>
          </p:nvPr>
        </p:nvSpPr>
        <p:spPr bwMode="white">
          <a:xfrm>
            <a:off x="6569710" y="2924810"/>
            <a:ext cx="897255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>
            <p:custDataLst>
              <p:tags r:id="rId7"/>
            </p:custDataLst>
          </p:nvPr>
        </p:nvSpPr>
        <p:spPr bwMode="white">
          <a:xfrm>
            <a:off x="10200005" y="2997200"/>
            <a:ext cx="818515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>
            <p:custDataLst>
              <p:tags r:id="rId8"/>
            </p:custDataLst>
          </p:nvPr>
        </p:nvSpPr>
        <p:spPr bwMode="white">
          <a:xfrm>
            <a:off x="4655820" y="3644265"/>
            <a:ext cx="81851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>
            <p:custDataLst>
              <p:tags r:id="rId9"/>
            </p:custDataLst>
          </p:nvPr>
        </p:nvSpPr>
        <p:spPr bwMode="white">
          <a:xfrm>
            <a:off x="6311900" y="3614420"/>
            <a:ext cx="91059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>
            <p:custDataLst>
              <p:tags r:id="rId10"/>
            </p:custDataLst>
          </p:nvPr>
        </p:nvSpPr>
        <p:spPr bwMode="white">
          <a:xfrm>
            <a:off x="1343025" y="4869180"/>
            <a:ext cx="7892415" cy="65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2890" y="548640"/>
            <a:ext cx="11525250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2890" y="332740"/>
            <a:ext cx="11496675" cy="3790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5280" y="4123690"/>
            <a:ext cx="11430000" cy="2486025"/>
          </a:xfrm>
          <a:prstGeom prst="rect">
            <a:avLst/>
          </a:prstGeom>
        </p:spPr>
      </p:pic>
      <p:sp useBgFill="1">
        <p:nvSpPr>
          <p:cNvPr id="11" name="Rectangle 5"/>
          <p:cNvSpPr/>
          <p:nvPr>
            <p:custDataLst>
              <p:tags r:id="rId5"/>
            </p:custDataLst>
          </p:nvPr>
        </p:nvSpPr>
        <p:spPr bwMode="white">
          <a:xfrm>
            <a:off x="812165" y="404495"/>
            <a:ext cx="1088771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>
            <p:custDataLst>
              <p:tags r:id="rId6"/>
            </p:custDataLst>
          </p:nvPr>
        </p:nvSpPr>
        <p:spPr bwMode="white">
          <a:xfrm>
            <a:off x="407035" y="980440"/>
            <a:ext cx="1128839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>
            <p:custDataLst>
              <p:tags r:id="rId7"/>
            </p:custDataLst>
          </p:nvPr>
        </p:nvSpPr>
        <p:spPr bwMode="white">
          <a:xfrm>
            <a:off x="335280" y="1623060"/>
            <a:ext cx="1147445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>
            <p:custDataLst>
              <p:tags r:id="rId8"/>
            </p:custDataLst>
          </p:nvPr>
        </p:nvSpPr>
        <p:spPr bwMode="white">
          <a:xfrm>
            <a:off x="407035" y="2232025"/>
            <a:ext cx="1128839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>
            <p:custDataLst>
              <p:tags r:id="rId9"/>
            </p:custDataLst>
          </p:nvPr>
        </p:nvSpPr>
        <p:spPr bwMode="white">
          <a:xfrm>
            <a:off x="407035" y="2840355"/>
            <a:ext cx="1128839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>
            <p:custDataLst>
              <p:tags r:id="rId10"/>
            </p:custDataLst>
          </p:nvPr>
        </p:nvSpPr>
        <p:spPr bwMode="white">
          <a:xfrm>
            <a:off x="334010" y="3483610"/>
            <a:ext cx="11432540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>
            <p:custDataLst>
              <p:tags r:id="rId11"/>
            </p:custDataLst>
          </p:nvPr>
        </p:nvSpPr>
        <p:spPr bwMode="white">
          <a:xfrm>
            <a:off x="334645" y="4093210"/>
            <a:ext cx="11504930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>
            <p:custDataLst>
              <p:tags r:id="rId12"/>
            </p:custDataLst>
          </p:nvPr>
        </p:nvSpPr>
        <p:spPr bwMode="white">
          <a:xfrm>
            <a:off x="262890" y="4700270"/>
            <a:ext cx="11288395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>
            <p:custDataLst>
              <p:tags r:id="rId13"/>
            </p:custDataLst>
          </p:nvPr>
        </p:nvSpPr>
        <p:spPr bwMode="white">
          <a:xfrm>
            <a:off x="334645" y="5287010"/>
            <a:ext cx="11597640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5"/>
          <p:cNvSpPr/>
          <p:nvPr>
            <p:custDataLst>
              <p:tags r:id="rId14"/>
            </p:custDataLst>
          </p:nvPr>
        </p:nvSpPr>
        <p:spPr bwMode="white">
          <a:xfrm>
            <a:off x="262255" y="5986780"/>
            <a:ext cx="11288395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0" r="33308" b="12003"/>
          <a:stretch>
            <a:fillRect/>
          </a:stretch>
        </p:blipFill>
        <p:spPr>
          <a:xfrm>
            <a:off x="3660775" y="1988820"/>
            <a:ext cx="4720590" cy="1547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7487" y="1685402"/>
            <a:ext cx="371305" cy="353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6776" y="1685402"/>
            <a:ext cx="352264" cy="353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52760" y="1597025"/>
            <a:ext cx="375285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1256" y="2373610"/>
            <a:ext cx="371305" cy="353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7450" y="2374265"/>
            <a:ext cx="37719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55680" y="2374900"/>
            <a:ext cx="382270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3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6495" y="2188210"/>
            <a:ext cx="525145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4842" y="2216502"/>
            <a:ext cx="647404" cy="457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2975" y="2187906"/>
            <a:ext cx="628363" cy="4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65520" y="2159311"/>
            <a:ext cx="656925" cy="54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5867" y="3855983"/>
            <a:ext cx="599801" cy="55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6495" y="3855983"/>
            <a:ext cx="542677" cy="57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38809" y="5552654"/>
            <a:ext cx="695008" cy="61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14644" y="5590782"/>
            <a:ext cx="542677" cy="54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5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7851" y="1558956"/>
            <a:ext cx="685487" cy="5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6363" y="1549422"/>
            <a:ext cx="580760" cy="562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9388" y="1568490"/>
            <a:ext cx="618842" cy="524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3652" y="1587557"/>
            <a:ext cx="666446" cy="514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79570" y="1615983"/>
            <a:ext cx="390347" cy="33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4677" y="2311800"/>
            <a:ext cx="247537" cy="27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3008" y="2283205"/>
            <a:ext cx="828297" cy="362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18049" y="2988554"/>
            <a:ext cx="276099" cy="28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2545" y="3655776"/>
            <a:ext cx="647404" cy="314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32033" y="3646244"/>
            <a:ext cx="437950" cy="371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140" y="1815408"/>
            <a:ext cx="818776" cy="35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3338" y="1815408"/>
            <a:ext cx="818776" cy="361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9537" y="1815408"/>
            <a:ext cx="790214" cy="35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6214" y="1815408"/>
            <a:ext cx="809256" cy="361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7140" y="2567906"/>
            <a:ext cx="818776" cy="371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43338" y="2577431"/>
            <a:ext cx="780694" cy="361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99537" y="2577431"/>
            <a:ext cx="799735" cy="361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46214" y="2577431"/>
            <a:ext cx="809256" cy="35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9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79371" y="2481917"/>
            <a:ext cx="428429" cy="371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79371" y="4043834"/>
            <a:ext cx="428429" cy="371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79371" y="4843839"/>
            <a:ext cx="428429" cy="371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65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2066" y="1721348"/>
            <a:ext cx="799735" cy="35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8413" y="1721348"/>
            <a:ext cx="809256" cy="362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4280" y="1711812"/>
            <a:ext cx="809256" cy="371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066" y="2503354"/>
            <a:ext cx="790214" cy="362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6975" y="2493818"/>
            <a:ext cx="1551867" cy="362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4280" y="2512891"/>
            <a:ext cx="809256" cy="35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COMMONDATA" val="eyJoZGlkIjoiMGI4MTk1OTY3ODM4ZTg3ZDU5ZmNiYWExM2RhNTY4NDA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10</cp:revision>
  <dcterms:created xsi:type="dcterms:W3CDTF">2022-11-08T02:00:00Z</dcterms:created>
  <dcterms:modified xsi:type="dcterms:W3CDTF">2022-12-30T16:25:41Z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