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9" r:id="rId9"/>
    <p:sldId id="270" r:id="rId10"/>
    <p:sldId id="271" r:id="rId11"/>
    <p:sldId id="272" r:id="rId12"/>
    <p:sldId id="273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 userDrawn="1">
          <p15:clr>
            <a:srgbClr val="A4A3A4"/>
          </p15:clr>
        </p15:guide>
        <p15:guide id="2" pos="38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7"/>
        <p:guide pos="38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35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image" Target="../media/image12.png"/><Relationship Id="rId1" Type="http://schemas.openxmlformats.org/officeDocument/2006/relationships/tags" Target="../tags/tag2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image" Target="../media/image14.png"/><Relationship Id="rId3" Type="http://schemas.openxmlformats.org/officeDocument/2006/relationships/tags" Target="../tags/tag30.xml"/><Relationship Id="rId2" Type="http://schemas.openxmlformats.org/officeDocument/2006/relationships/image" Target="../media/image13.png"/><Relationship Id="rId1" Type="http://schemas.openxmlformats.org/officeDocument/2006/relationships/tags" Target="../tags/tag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image" Target="../media/image8.png"/><Relationship Id="rId3" Type="http://schemas.openxmlformats.org/officeDocument/2006/relationships/tags" Target="../tags/tag4.xml"/><Relationship Id="rId2" Type="http://schemas.openxmlformats.org/officeDocument/2006/relationships/image" Target="../media/image7.png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image" Target="../media/image9.png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image" Target="../media/image10.png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image" Target="../media/image11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9380" y="692785"/>
            <a:ext cx="11597640" cy="3755390"/>
          </a:xfrm>
          <a:prstGeom prst="rect">
            <a:avLst/>
          </a:prstGeom>
        </p:spPr>
      </p:pic>
      <p:sp useBgFill="1">
        <p:nvSpPr>
          <p:cNvPr id="10" name="Rectangle 2"/>
          <p:cNvSpPr/>
          <p:nvPr>
            <p:custDataLst>
              <p:tags r:id="rId3"/>
            </p:custDataLst>
          </p:nvPr>
        </p:nvSpPr>
        <p:spPr bwMode="white">
          <a:xfrm>
            <a:off x="8183880" y="2637155"/>
            <a:ext cx="1170940" cy="554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2"/>
          <p:cNvSpPr/>
          <p:nvPr>
            <p:custDataLst>
              <p:tags r:id="rId4"/>
            </p:custDataLst>
          </p:nvPr>
        </p:nvSpPr>
        <p:spPr bwMode="white">
          <a:xfrm>
            <a:off x="5735955" y="3893820"/>
            <a:ext cx="1370330" cy="528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90245" y="764540"/>
            <a:ext cx="10810875" cy="1847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9470" y="2612390"/>
            <a:ext cx="8569960" cy="2947035"/>
          </a:xfrm>
          <a:prstGeom prst="rect">
            <a:avLst/>
          </a:prstGeom>
        </p:spPr>
      </p:pic>
      <p:sp useBgFill="1">
        <p:nvSpPr>
          <p:cNvPr id="10" name="Rectangle 2"/>
          <p:cNvSpPr/>
          <p:nvPr>
            <p:custDataLst>
              <p:tags r:id="rId5"/>
            </p:custDataLst>
          </p:nvPr>
        </p:nvSpPr>
        <p:spPr bwMode="white">
          <a:xfrm>
            <a:off x="6521450" y="2781300"/>
            <a:ext cx="680085" cy="563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2"/>
          <p:cNvSpPr/>
          <p:nvPr>
            <p:custDataLst>
              <p:tags r:id="rId6"/>
            </p:custDataLst>
          </p:nvPr>
        </p:nvSpPr>
        <p:spPr bwMode="white">
          <a:xfrm>
            <a:off x="7662545" y="3500755"/>
            <a:ext cx="680085" cy="563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2"/>
          <p:cNvSpPr/>
          <p:nvPr>
            <p:custDataLst>
              <p:tags r:id="rId7"/>
            </p:custDataLst>
          </p:nvPr>
        </p:nvSpPr>
        <p:spPr bwMode="white">
          <a:xfrm>
            <a:off x="7176135" y="4149090"/>
            <a:ext cx="680085" cy="563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2"/>
          <p:cNvSpPr/>
          <p:nvPr>
            <p:custDataLst>
              <p:tags r:id="rId8"/>
            </p:custDataLst>
          </p:nvPr>
        </p:nvSpPr>
        <p:spPr bwMode="white">
          <a:xfrm>
            <a:off x="5591810" y="4869180"/>
            <a:ext cx="680085" cy="563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13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39140" y="1683487"/>
            <a:ext cx="1304330" cy="1383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52661" y="1252957"/>
            <a:ext cx="1504264" cy="1392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5755005" y="2420620"/>
            <a:ext cx="1170305" cy="1392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8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57652" y="3903387"/>
            <a:ext cx="7140495" cy="57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2198" y="4561033"/>
            <a:ext cx="6997685" cy="66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70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00727" y="882427"/>
            <a:ext cx="238016" cy="27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39206" y="1493920"/>
            <a:ext cx="428429" cy="372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43008" y="1503475"/>
            <a:ext cx="409388" cy="363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56330" y="1503475"/>
            <a:ext cx="428429" cy="353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06380" y="2153186"/>
            <a:ext cx="799735" cy="372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349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53565" y="5879465"/>
            <a:ext cx="4560570" cy="156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54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92132" y="1453780"/>
            <a:ext cx="10044297" cy="66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1917" y="2149442"/>
            <a:ext cx="10834512" cy="57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917" y="2845104"/>
            <a:ext cx="10834512" cy="57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1917" y="3540767"/>
            <a:ext cx="1808925" cy="57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38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81619" y="920454"/>
            <a:ext cx="247537" cy="276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00595" y="2275909"/>
            <a:ext cx="409388" cy="362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33421" y="2285454"/>
            <a:ext cx="418909" cy="353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47075" y="2275840"/>
            <a:ext cx="419100" cy="35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889289" y="2285454"/>
            <a:ext cx="428429" cy="343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51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19900" y="2909752"/>
            <a:ext cx="828297" cy="371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28099" y="2909752"/>
            <a:ext cx="1199603" cy="361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39074" y="3604760"/>
            <a:ext cx="1190082" cy="361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95008" y="3604760"/>
            <a:ext cx="809256" cy="361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84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446" r="29758" b="24459"/>
          <a:stretch>
            <a:fillRect/>
          </a:stretch>
        </p:blipFill>
        <p:spPr>
          <a:xfrm>
            <a:off x="3123565" y="1501775"/>
            <a:ext cx="5719445" cy="1605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35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1917" y="2370659"/>
            <a:ext cx="2532495" cy="372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1917" y="1683679"/>
            <a:ext cx="5483900" cy="372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917" y="3067180"/>
            <a:ext cx="8159206" cy="372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01652" y="987158"/>
            <a:ext cx="10168066" cy="362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62975" y="2370659"/>
            <a:ext cx="8844694" cy="372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47669" y="1683679"/>
            <a:ext cx="5760000" cy="372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488760" y="1006241"/>
            <a:ext cx="418909" cy="343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38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38942" y="1674545"/>
            <a:ext cx="371305" cy="353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04462" y="1665000"/>
            <a:ext cx="371305" cy="362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27371" y="1665000"/>
            <a:ext cx="371305" cy="362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66290" y="2271395"/>
            <a:ext cx="621030" cy="429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76165" y="2333181"/>
            <a:ext cx="352264" cy="362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70314" y="2333181"/>
            <a:ext cx="371305" cy="362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62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48793" y="2110573"/>
            <a:ext cx="561719" cy="580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66909" y="2139146"/>
            <a:ext cx="656925" cy="542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57057" y="2110573"/>
            <a:ext cx="514115" cy="600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69851" y="2110573"/>
            <a:ext cx="656925" cy="609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39603" y="3786881"/>
            <a:ext cx="666446" cy="590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94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34743" y="1529710"/>
            <a:ext cx="695008" cy="552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62975" y="1558289"/>
            <a:ext cx="571239" cy="514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91206" y="1510658"/>
            <a:ext cx="590280" cy="581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33752" y="1539236"/>
            <a:ext cx="609322" cy="533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15371" y="3215815"/>
            <a:ext cx="618842" cy="523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67438" y="3263445"/>
            <a:ext cx="552198" cy="438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318710" y="3187236"/>
            <a:ext cx="675966" cy="590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613190" y="3196763"/>
            <a:ext cx="580760" cy="562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546214" y="3206289"/>
            <a:ext cx="618842" cy="533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0"/>
          <p:cNvSpPr/>
          <p:nvPr/>
        </p:nvSpPr>
        <p:spPr bwMode="white">
          <a:xfrm>
            <a:off x="6311900" y="3069590"/>
            <a:ext cx="676275" cy="746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12"/>
          <p:cNvSpPr/>
          <p:nvPr/>
        </p:nvSpPr>
        <p:spPr bwMode="white">
          <a:xfrm>
            <a:off x="1703705" y="4797425"/>
            <a:ext cx="619125" cy="739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12"/>
          <p:cNvSpPr/>
          <p:nvPr/>
        </p:nvSpPr>
        <p:spPr bwMode="white">
          <a:xfrm>
            <a:off x="2639695" y="4796790"/>
            <a:ext cx="619125" cy="739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9" grpId="0" bldLvl="0" animBg="1"/>
      <p:bldP spid="20" grpId="0" bldLvl="0" animBg="1"/>
      <p:bldP spid="2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2890" y="980440"/>
            <a:ext cx="11525250" cy="2019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20411"/>
          <a:stretch>
            <a:fillRect/>
          </a:stretch>
        </p:blipFill>
        <p:spPr>
          <a:xfrm>
            <a:off x="695325" y="2992755"/>
            <a:ext cx="11039475" cy="1106805"/>
          </a:xfrm>
          <a:prstGeom prst="rect">
            <a:avLst/>
          </a:prstGeom>
        </p:spPr>
      </p:pic>
      <p:sp useBgFill="1">
        <p:nvSpPr>
          <p:cNvPr id="10" name="Rectangle 2"/>
          <p:cNvSpPr/>
          <p:nvPr>
            <p:custDataLst>
              <p:tags r:id="rId5"/>
            </p:custDataLst>
          </p:nvPr>
        </p:nvSpPr>
        <p:spPr bwMode="white">
          <a:xfrm>
            <a:off x="10848340" y="2440305"/>
            <a:ext cx="475615" cy="497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2"/>
          <p:cNvSpPr/>
          <p:nvPr>
            <p:custDataLst>
              <p:tags r:id="rId6"/>
            </p:custDataLst>
          </p:nvPr>
        </p:nvSpPr>
        <p:spPr bwMode="white">
          <a:xfrm>
            <a:off x="10776585" y="3009265"/>
            <a:ext cx="475615" cy="497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2"/>
          <p:cNvSpPr/>
          <p:nvPr>
            <p:custDataLst>
              <p:tags r:id="rId7"/>
            </p:custDataLst>
          </p:nvPr>
        </p:nvSpPr>
        <p:spPr bwMode="white">
          <a:xfrm>
            <a:off x="10776585" y="3674110"/>
            <a:ext cx="475615" cy="497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95325" y="764540"/>
            <a:ext cx="10953750" cy="4262120"/>
          </a:xfrm>
          <a:prstGeom prst="rect">
            <a:avLst/>
          </a:prstGeom>
        </p:spPr>
      </p:pic>
      <p:sp useBgFill="1">
        <p:nvSpPr>
          <p:cNvPr id="10" name="Rectangle 2"/>
          <p:cNvSpPr/>
          <p:nvPr>
            <p:custDataLst>
              <p:tags r:id="rId3"/>
            </p:custDataLst>
          </p:nvPr>
        </p:nvSpPr>
        <p:spPr bwMode="white">
          <a:xfrm>
            <a:off x="5160010" y="1484630"/>
            <a:ext cx="1353820" cy="866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2"/>
          <p:cNvSpPr/>
          <p:nvPr>
            <p:custDataLst>
              <p:tags r:id="rId4"/>
            </p:custDataLst>
          </p:nvPr>
        </p:nvSpPr>
        <p:spPr bwMode="white">
          <a:xfrm>
            <a:off x="6887845" y="2350770"/>
            <a:ext cx="1353820" cy="866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2"/>
          <p:cNvSpPr/>
          <p:nvPr>
            <p:custDataLst>
              <p:tags r:id="rId5"/>
            </p:custDataLst>
          </p:nvPr>
        </p:nvSpPr>
        <p:spPr bwMode="white">
          <a:xfrm>
            <a:off x="7103745" y="3217545"/>
            <a:ext cx="2021205" cy="859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2"/>
          <p:cNvSpPr/>
          <p:nvPr>
            <p:custDataLst>
              <p:tags r:id="rId6"/>
            </p:custDataLst>
          </p:nvPr>
        </p:nvSpPr>
        <p:spPr bwMode="white">
          <a:xfrm>
            <a:off x="1847215" y="4077335"/>
            <a:ext cx="1353820" cy="866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8" grpId="0" bldLvl="0" animBg="1"/>
      <p:bldP spid="9" grpId="0" bldLvl="0" animBg="1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7035" y="476250"/>
            <a:ext cx="10934700" cy="4817110"/>
          </a:xfrm>
          <a:prstGeom prst="rect">
            <a:avLst/>
          </a:prstGeom>
        </p:spPr>
      </p:pic>
      <p:sp useBgFill="1">
        <p:nvSpPr>
          <p:cNvPr id="8" name="Rectangle 2"/>
          <p:cNvSpPr/>
          <p:nvPr>
            <p:custDataLst>
              <p:tags r:id="rId3"/>
            </p:custDataLst>
          </p:nvPr>
        </p:nvSpPr>
        <p:spPr bwMode="white">
          <a:xfrm>
            <a:off x="3359785" y="1844675"/>
            <a:ext cx="949325" cy="552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2"/>
          <p:cNvSpPr/>
          <p:nvPr>
            <p:custDataLst>
              <p:tags r:id="rId4"/>
            </p:custDataLst>
          </p:nvPr>
        </p:nvSpPr>
        <p:spPr bwMode="white">
          <a:xfrm>
            <a:off x="3359785" y="2564765"/>
            <a:ext cx="949325" cy="552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2"/>
          <p:cNvSpPr/>
          <p:nvPr>
            <p:custDataLst>
              <p:tags r:id="rId5"/>
            </p:custDataLst>
          </p:nvPr>
        </p:nvSpPr>
        <p:spPr bwMode="white">
          <a:xfrm>
            <a:off x="5520055" y="3860800"/>
            <a:ext cx="949325" cy="552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2"/>
          <p:cNvSpPr/>
          <p:nvPr>
            <p:custDataLst>
              <p:tags r:id="rId6"/>
            </p:custDataLst>
          </p:nvPr>
        </p:nvSpPr>
        <p:spPr bwMode="white">
          <a:xfrm>
            <a:off x="6887845" y="4725035"/>
            <a:ext cx="949325" cy="552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1135" y="980440"/>
            <a:ext cx="11990705" cy="2166620"/>
          </a:xfrm>
          <a:prstGeom prst="rect">
            <a:avLst/>
          </a:prstGeom>
        </p:spPr>
      </p:pic>
      <p:sp useBgFill="1">
        <p:nvSpPr>
          <p:cNvPr id="10" name="Rectangle 2"/>
          <p:cNvSpPr/>
          <p:nvPr>
            <p:custDataLst>
              <p:tags r:id="rId3"/>
            </p:custDataLst>
          </p:nvPr>
        </p:nvSpPr>
        <p:spPr bwMode="white">
          <a:xfrm>
            <a:off x="2543810" y="1762760"/>
            <a:ext cx="548640" cy="501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2"/>
          <p:cNvSpPr/>
          <p:nvPr>
            <p:custDataLst>
              <p:tags r:id="rId4"/>
            </p:custDataLst>
          </p:nvPr>
        </p:nvSpPr>
        <p:spPr bwMode="white">
          <a:xfrm>
            <a:off x="5445760" y="1772920"/>
            <a:ext cx="742950" cy="419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2"/>
          <p:cNvSpPr/>
          <p:nvPr>
            <p:custDataLst>
              <p:tags r:id="rId5"/>
            </p:custDataLst>
          </p:nvPr>
        </p:nvSpPr>
        <p:spPr bwMode="white">
          <a:xfrm>
            <a:off x="10272395" y="1700530"/>
            <a:ext cx="525145" cy="523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2"/>
          <p:cNvSpPr/>
          <p:nvPr>
            <p:custDataLst>
              <p:tags r:id="rId6"/>
            </p:custDataLst>
          </p:nvPr>
        </p:nvSpPr>
        <p:spPr bwMode="white">
          <a:xfrm>
            <a:off x="-3123565" y="2493010"/>
            <a:ext cx="742950" cy="419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2"/>
          <p:cNvSpPr/>
          <p:nvPr>
            <p:custDataLst>
              <p:tags r:id="rId7"/>
            </p:custDataLst>
          </p:nvPr>
        </p:nvSpPr>
        <p:spPr bwMode="white">
          <a:xfrm>
            <a:off x="1703070" y="2420620"/>
            <a:ext cx="525145" cy="523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2"/>
          <p:cNvSpPr/>
          <p:nvPr>
            <p:custDataLst>
              <p:tags r:id="rId8"/>
            </p:custDataLst>
          </p:nvPr>
        </p:nvSpPr>
        <p:spPr bwMode="white">
          <a:xfrm>
            <a:off x="5520055" y="2493010"/>
            <a:ext cx="525145" cy="523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2"/>
          <p:cNvSpPr/>
          <p:nvPr>
            <p:custDataLst>
              <p:tags r:id="rId9"/>
            </p:custDataLst>
          </p:nvPr>
        </p:nvSpPr>
        <p:spPr bwMode="white">
          <a:xfrm>
            <a:off x="9385935" y="2420620"/>
            <a:ext cx="619125" cy="523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4" grpId="0" bldLvl="0" animBg="1"/>
      <p:bldP spid="16" grpId="0" bldLvl="0" animBg="1"/>
      <p:bldP spid="18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COMMONDATA" val="eyJoZGlkIjoiMGI4MTk1OTY3ODM4ZTg3ZDU5ZmNiYWExM2RhNTY4NDA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11</cp:revision>
  <dcterms:created xsi:type="dcterms:W3CDTF">2022-11-08T02:00:00Z</dcterms:created>
  <dcterms:modified xsi:type="dcterms:W3CDTF">2022-12-30T16:02:22Z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