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2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4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tags" Target="../tags/tag3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30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0380" y="1693185"/>
            <a:ext cx="1580429" cy="362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1206" y="2351516"/>
            <a:ext cx="1951735" cy="372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72033" y="3009847"/>
            <a:ext cx="2351603" cy="372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39272" y="3668178"/>
            <a:ext cx="1180561" cy="362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04727" y="3668178"/>
            <a:ext cx="1961256" cy="372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37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7619" y="2110357"/>
            <a:ext cx="8273454" cy="371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68099" y="3434053"/>
            <a:ext cx="4655603" cy="371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1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900" y="1520526"/>
            <a:ext cx="4446148" cy="371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6380" y="3426542"/>
            <a:ext cx="4874578" cy="362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4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9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8727" y="1520321"/>
            <a:ext cx="809256" cy="362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46942" y="1520321"/>
            <a:ext cx="799735" cy="362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53851" y="2816080"/>
            <a:ext cx="295140" cy="276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2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44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81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0859" y="939057"/>
            <a:ext cx="247537" cy="276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65917" y="900960"/>
            <a:ext cx="1190082" cy="371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39206" y="1529559"/>
            <a:ext cx="1999338" cy="361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68033" y="2158157"/>
            <a:ext cx="809256" cy="361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96859" y="3405831"/>
            <a:ext cx="6740628" cy="361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47008" y="3405831"/>
            <a:ext cx="2532495" cy="361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6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78135" y="1316355"/>
            <a:ext cx="248920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0214" y="3389440"/>
            <a:ext cx="257057" cy="276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185" y="1648370"/>
            <a:ext cx="11520000" cy="494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40705" y="2362820"/>
            <a:ext cx="980628" cy="361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1185" y="6125595"/>
            <a:ext cx="990148" cy="352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40705" y="3610728"/>
            <a:ext cx="1751801" cy="371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40705" y="4239445"/>
            <a:ext cx="3646413" cy="371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40705" y="2982011"/>
            <a:ext cx="3684495" cy="371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40705" y="5487352"/>
            <a:ext cx="5036429" cy="371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40705" y="4868161"/>
            <a:ext cx="5045950" cy="361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02226" y="2362820"/>
            <a:ext cx="3008528" cy="361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40441" y="1734104"/>
            <a:ext cx="4227173" cy="371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40110" y="3610728"/>
            <a:ext cx="3237024" cy="371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915680" y="4239445"/>
            <a:ext cx="1370975" cy="371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096573" y="2982011"/>
            <a:ext cx="1190082" cy="361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458358" y="2362820"/>
            <a:ext cx="828297" cy="352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img_16777215" descr="17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852"/>
          <a:stretch>
            <a:fillRect/>
          </a:stretch>
        </p:blipFill>
        <p:spPr>
          <a:xfrm>
            <a:off x="407035" y="-27305"/>
            <a:ext cx="11520170" cy="1719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463" r="31010"/>
          <a:stretch>
            <a:fillRect/>
          </a:stretch>
        </p:blipFill>
        <p:spPr>
          <a:xfrm>
            <a:off x="3448050" y="1412240"/>
            <a:ext cx="5641340" cy="1991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26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15107" y="1761156"/>
            <a:ext cx="371305" cy="35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18644" y="1761156"/>
            <a:ext cx="371305" cy="35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03537" y="1913987"/>
            <a:ext cx="314181" cy="200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15570" y="2735450"/>
            <a:ext cx="314181" cy="200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95272" y="2735450"/>
            <a:ext cx="314181" cy="210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12793" y="2582619"/>
            <a:ext cx="371305" cy="35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21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4809" y="2377875"/>
            <a:ext cx="571239" cy="581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7355" y="2425516"/>
            <a:ext cx="637884" cy="495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71966" y="2435044"/>
            <a:ext cx="618842" cy="51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37752" y="2377875"/>
            <a:ext cx="571239" cy="609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61256" y="2387403"/>
            <a:ext cx="637884" cy="609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7685" y="4273952"/>
            <a:ext cx="666446" cy="51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77157" y="4264424"/>
            <a:ext cx="571239" cy="571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8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05785" y="1530870"/>
            <a:ext cx="675966" cy="562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7851" y="1492711"/>
            <a:ext cx="685487" cy="591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51537" y="1530870"/>
            <a:ext cx="552198" cy="52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87404" y="3391102"/>
            <a:ext cx="647404" cy="52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9471" y="3362483"/>
            <a:ext cx="656925" cy="581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82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6181" y="1865958"/>
            <a:ext cx="809256" cy="372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62380" y="1885057"/>
            <a:ext cx="799735" cy="343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09057" y="1865958"/>
            <a:ext cx="790214" cy="372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55735" y="1865958"/>
            <a:ext cx="818776" cy="372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25223" y="2658579"/>
            <a:ext cx="790214" cy="372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62380" y="2668128"/>
            <a:ext cx="809256" cy="362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18578" y="2658579"/>
            <a:ext cx="790214" cy="372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65256" y="2677678"/>
            <a:ext cx="799735" cy="353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98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09785" y="1806923"/>
            <a:ext cx="809256" cy="371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75305" y="1816458"/>
            <a:ext cx="818776" cy="36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34743" y="2617349"/>
            <a:ext cx="780694" cy="371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28826" y="2645952"/>
            <a:ext cx="771173" cy="333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75305" y="2626883"/>
            <a:ext cx="818776" cy="36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76958" y="3437309"/>
            <a:ext cx="1570909" cy="371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71305" y="3446843"/>
            <a:ext cx="1561388" cy="36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65652" y="3437309"/>
            <a:ext cx="1580429" cy="371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68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3371" y="1625504"/>
            <a:ext cx="418909" cy="362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28760" y="1615973"/>
            <a:ext cx="390347" cy="362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84628" y="1625504"/>
            <a:ext cx="418909" cy="352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63371" y="2283187"/>
            <a:ext cx="428429" cy="362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28760" y="2273655"/>
            <a:ext cx="418909" cy="371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75107" y="2273655"/>
            <a:ext cx="428429" cy="362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0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08661" y="1530325"/>
            <a:ext cx="818776" cy="371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52528" y="2826846"/>
            <a:ext cx="828297" cy="381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04991" y="4180567"/>
            <a:ext cx="799735" cy="362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95160" y="5353050"/>
            <a:ext cx="751840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2022-12-19T13:44:09Z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