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82" r:id="rId19"/>
    <p:sldId id="283" r:id="rId20"/>
    <p:sldId id="284" r:id="rId21"/>
    <p:sldId id="285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49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tags" Target="../tags/tag40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image" Target="../media/image21.png"/><Relationship Id="rId2" Type="http://schemas.openxmlformats.org/officeDocument/2006/relationships/tags" Target="../tags/tag41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48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5.pn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image" Target="../media/image9.png"/><Relationship Id="rId5" Type="http://schemas.openxmlformats.org/officeDocument/2006/relationships/tags" Target="../tags/tag27.xml"/><Relationship Id="rId4" Type="http://schemas.openxmlformats.org/officeDocument/2006/relationships/image" Target="../media/image8.png"/><Relationship Id="rId3" Type="http://schemas.openxmlformats.org/officeDocument/2006/relationships/tags" Target="../tags/tag26.xml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39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35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6859" y="1453894"/>
            <a:ext cx="818776" cy="362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19900" y="1453894"/>
            <a:ext cx="3874909" cy="362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6380" y="2712000"/>
            <a:ext cx="3122776" cy="371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3074" y="2712000"/>
            <a:ext cx="3513123" cy="371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5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099" y="1443907"/>
            <a:ext cx="1589950" cy="371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66181" y="1453432"/>
            <a:ext cx="1589950" cy="352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77619" y="2729796"/>
            <a:ext cx="1190082" cy="352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2727" y="2720271"/>
            <a:ext cx="809256" cy="34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3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9966" y="825049"/>
            <a:ext cx="1970776" cy="362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00661" y="1407594"/>
            <a:ext cx="790214" cy="372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65983" y="1417144"/>
            <a:ext cx="809256" cy="35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08000" y="1407594"/>
            <a:ext cx="418909" cy="372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6033" y="1999690"/>
            <a:ext cx="809256" cy="362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56198" y="1990140"/>
            <a:ext cx="2123107" cy="372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5553" y="2582235"/>
            <a:ext cx="1951735" cy="372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45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1206" y="929472"/>
            <a:ext cx="266578" cy="27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1107" y="2233914"/>
            <a:ext cx="2075504" cy="1190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0148" y="2233914"/>
            <a:ext cx="2085024" cy="177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3421" y="4414331"/>
            <a:ext cx="1190082" cy="371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6049" y="4423852"/>
            <a:ext cx="1199603" cy="36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3717200"/>
            <a:ext cx="11520000" cy="176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2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52965"/>
            <a:ext cx="11520000" cy="174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4091206" y="2929269"/>
            <a:ext cx="257057" cy="27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3224826" y="3492011"/>
            <a:ext cx="2684826" cy="362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8318380" y="3492011"/>
            <a:ext cx="1894611" cy="362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>
            <p:custDataLst>
              <p:tags r:id="rId7"/>
            </p:custDataLst>
          </p:nvPr>
        </p:nvSpPr>
        <p:spPr bwMode="white">
          <a:xfrm>
            <a:off x="3567570" y="4092905"/>
            <a:ext cx="2608661" cy="371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8"/>
            </p:custDataLst>
          </p:nvPr>
        </p:nvSpPr>
        <p:spPr bwMode="white">
          <a:xfrm>
            <a:off x="551180" y="1840865"/>
            <a:ext cx="1079182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9"/>
            </p:custDataLst>
          </p:nvPr>
        </p:nvSpPr>
        <p:spPr bwMode="white">
          <a:xfrm>
            <a:off x="335280" y="2421255"/>
            <a:ext cx="10791825" cy="17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>
            <p:custDataLst>
              <p:tags r:id="rId10"/>
            </p:custDataLst>
          </p:nvPr>
        </p:nvSpPr>
        <p:spPr bwMode="white">
          <a:xfrm>
            <a:off x="550545" y="1221740"/>
            <a:ext cx="10791825" cy="11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54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4743" y="2053781"/>
            <a:ext cx="323702" cy="276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32561" y="3254185"/>
            <a:ext cx="266578" cy="276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33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2082185"/>
            <a:ext cx="599801" cy="36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482061"/>
            <a:ext cx="980628" cy="36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2672783"/>
            <a:ext cx="2532495" cy="37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3282432"/>
            <a:ext cx="2951404" cy="37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1239" y="2072659"/>
            <a:ext cx="3360793" cy="37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917" y="3873030"/>
            <a:ext cx="5064991" cy="37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43933" y="2672783"/>
            <a:ext cx="5112595" cy="37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24694" y="3282432"/>
            <a:ext cx="4084363" cy="36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01652" y="872412"/>
            <a:ext cx="9968132" cy="37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82479" y="1472536"/>
            <a:ext cx="10225190" cy="38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52925" y="2072659"/>
            <a:ext cx="7254743" cy="37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728099" y="3272907"/>
            <a:ext cx="4179570" cy="37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327900" y="2672783"/>
            <a:ext cx="3579768" cy="37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307867" y="881938"/>
            <a:ext cx="599801" cy="36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51" r="31214"/>
          <a:stretch>
            <a:fillRect/>
          </a:stretch>
        </p:blipFill>
        <p:spPr>
          <a:xfrm>
            <a:off x="3215640" y="1916430"/>
            <a:ext cx="5835015" cy="2147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625" y="981075"/>
            <a:ext cx="12087225" cy="2094230"/>
          </a:xfrm>
          <a:prstGeom prst="rect">
            <a:avLst/>
          </a:prstGeom>
        </p:spPr>
      </p:pic>
      <p:sp useBgFill="1">
        <p:nvSpPr>
          <p:cNvPr id="10" name="Rectangle 2"/>
          <p:cNvSpPr/>
          <p:nvPr>
            <p:custDataLst>
              <p:tags r:id="rId3"/>
            </p:custDataLst>
          </p:nvPr>
        </p:nvSpPr>
        <p:spPr bwMode="white">
          <a:xfrm>
            <a:off x="2110740" y="1701165"/>
            <a:ext cx="504190" cy="51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>
            <p:custDataLst>
              <p:tags r:id="rId4"/>
            </p:custDataLst>
          </p:nvPr>
        </p:nvSpPr>
        <p:spPr bwMode="white">
          <a:xfrm>
            <a:off x="5880100" y="1845310"/>
            <a:ext cx="728980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>
            <p:custDataLst>
              <p:tags r:id="rId5"/>
            </p:custDataLst>
          </p:nvPr>
        </p:nvSpPr>
        <p:spPr bwMode="white">
          <a:xfrm>
            <a:off x="11280775" y="1845310"/>
            <a:ext cx="520700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2"/>
          <p:cNvSpPr/>
          <p:nvPr>
            <p:custDataLst>
              <p:tags r:id="rId6"/>
            </p:custDataLst>
          </p:nvPr>
        </p:nvSpPr>
        <p:spPr bwMode="white">
          <a:xfrm>
            <a:off x="2871470" y="2493010"/>
            <a:ext cx="577215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2"/>
          <p:cNvSpPr/>
          <p:nvPr>
            <p:custDataLst>
              <p:tags r:id="rId7"/>
            </p:custDataLst>
          </p:nvPr>
        </p:nvSpPr>
        <p:spPr bwMode="white">
          <a:xfrm>
            <a:off x="5735955" y="2421255"/>
            <a:ext cx="520700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2"/>
          <p:cNvSpPr/>
          <p:nvPr>
            <p:custDataLst>
              <p:tags r:id="rId8"/>
            </p:custDataLst>
          </p:nvPr>
        </p:nvSpPr>
        <p:spPr bwMode="white">
          <a:xfrm>
            <a:off x="10128885" y="2421255"/>
            <a:ext cx="520700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4800" y="692785"/>
            <a:ext cx="11582400" cy="4229100"/>
          </a:xfrm>
          <a:prstGeom prst="rect">
            <a:avLst/>
          </a:prstGeom>
        </p:spPr>
      </p:pic>
      <p:sp useBgFill="1">
        <p:nvSpPr>
          <p:cNvPr id="10" name="Rectangle 2"/>
          <p:cNvSpPr/>
          <p:nvPr>
            <p:custDataLst>
              <p:tags r:id="rId3"/>
            </p:custDataLst>
          </p:nvPr>
        </p:nvSpPr>
        <p:spPr bwMode="white">
          <a:xfrm>
            <a:off x="2207895" y="1907540"/>
            <a:ext cx="657225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>
            <p:custDataLst>
              <p:tags r:id="rId4"/>
            </p:custDataLst>
          </p:nvPr>
        </p:nvSpPr>
        <p:spPr bwMode="white">
          <a:xfrm>
            <a:off x="3215640" y="1845310"/>
            <a:ext cx="657225" cy="65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>
            <p:custDataLst>
              <p:tags r:id="rId5"/>
            </p:custDataLst>
          </p:nvPr>
        </p:nvSpPr>
        <p:spPr bwMode="white">
          <a:xfrm>
            <a:off x="4872355" y="1845310"/>
            <a:ext cx="657225" cy="65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2"/>
          <p:cNvSpPr/>
          <p:nvPr>
            <p:custDataLst>
              <p:tags r:id="rId6"/>
            </p:custDataLst>
          </p:nvPr>
        </p:nvSpPr>
        <p:spPr bwMode="white">
          <a:xfrm>
            <a:off x="5767070" y="1892300"/>
            <a:ext cx="657225" cy="65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2"/>
          <p:cNvSpPr/>
          <p:nvPr>
            <p:custDataLst>
              <p:tags r:id="rId7"/>
            </p:custDataLst>
          </p:nvPr>
        </p:nvSpPr>
        <p:spPr bwMode="white">
          <a:xfrm>
            <a:off x="1540510" y="3501390"/>
            <a:ext cx="753110" cy="65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2"/>
          <p:cNvSpPr/>
          <p:nvPr>
            <p:custDataLst>
              <p:tags r:id="rId8"/>
            </p:custDataLst>
          </p:nvPr>
        </p:nvSpPr>
        <p:spPr bwMode="white">
          <a:xfrm>
            <a:off x="2462530" y="3429000"/>
            <a:ext cx="753110" cy="65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9380" y="460375"/>
            <a:ext cx="11883390" cy="3521075"/>
          </a:xfrm>
          <a:prstGeom prst="rect">
            <a:avLst/>
          </a:prstGeom>
        </p:spPr>
      </p:pic>
      <p:sp useBgFill="1">
        <p:nvSpPr>
          <p:cNvPr id="11" name="Rectangle 2"/>
          <p:cNvSpPr/>
          <p:nvPr>
            <p:custDataLst>
              <p:tags r:id="rId3"/>
            </p:custDataLst>
          </p:nvPr>
        </p:nvSpPr>
        <p:spPr bwMode="white">
          <a:xfrm>
            <a:off x="1127125" y="1272540"/>
            <a:ext cx="711835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>
            <p:custDataLst>
              <p:tags r:id="rId4"/>
            </p:custDataLst>
          </p:nvPr>
        </p:nvSpPr>
        <p:spPr bwMode="white">
          <a:xfrm>
            <a:off x="2135505" y="1233805"/>
            <a:ext cx="725170" cy="67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2"/>
          <p:cNvSpPr/>
          <p:nvPr>
            <p:custDataLst>
              <p:tags r:id="rId5"/>
            </p:custDataLst>
          </p:nvPr>
        </p:nvSpPr>
        <p:spPr bwMode="white">
          <a:xfrm>
            <a:off x="1056640" y="3068955"/>
            <a:ext cx="868045" cy="67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2"/>
          <p:cNvSpPr/>
          <p:nvPr>
            <p:custDataLst>
              <p:tags r:id="rId6"/>
            </p:custDataLst>
          </p:nvPr>
        </p:nvSpPr>
        <p:spPr bwMode="white">
          <a:xfrm>
            <a:off x="2063115" y="2997200"/>
            <a:ext cx="796925" cy="67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2"/>
          <p:cNvSpPr/>
          <p:nvPr>
            <p:custDataLst>
              <p:tags r:id="rId7"/>
            </p:custDataLst>
          </p:nvPr>
        </p:nvSpPr>
        <p:spPr bwMode="white">
          <a:xfrm>
            <a:off x="4007485" y="2924810"/>
            <a:ext cx="725170" cy="81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2"/>
          <p:cNvSpPr/>
          <p:nvPr>
            <p:custDataLst>
              <p:tags r:id="rId8"/>
            </p:custDataLst>
          </p:nvPr>
        </p:nvSpPr>
        <p:spPr bwMode="white">
          <a:xfrm>
            <a:off x="7103745" y="2924810"/>
            <a:ext cx="725170" cy="79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2"/>
          <p:cNvSpPr/>
          <p:nvPr>
            <p:custDataLst>
              <p:tags r:id="rId9"/>
            </p:custDataLst>
          </p:nvPr>
        </p:nvSpPr>
        <p:spPr bwMode="white">
          <a:xfrm>
            <a:off x="8112125" y="2924810"/>
            <a:ext cx="725170" cy="67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7035" y="692785"/>
            <a:ext cx="11201400" cy="17811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5280" y="2565400"/>
            <a:ext cx="11468100" cy="17907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51180" y="4293235"/>
            <a:ext cx="11201400" cy="1990725"/>
          </a:xfrm>
          <a:prstGeom prst="rect">
            <a:avLst/>
          </a:prstGeom>
        </p:spPr>
      </p:pic>
      <p:sp useBgFill="1">
        <p:nvSpPr>
          <p:cNvPr id="14" name="Rectangle 2"/>
          <p:cNvSpPr/>
          <p:nvPr>
            <p:custDataLst>
              <p:tags r:id="rId7"/>
            </p:custDataLst>
          </p:nvPr>
        </p:nvSpPr>
        <p:spPr bwMode="white">
          <a:xfrm>
            <a:off x="1706245" y="1254125"/>
            <a:ext cx="95313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2"/>
          <p:cNvSpPr/>
          <p:nvPr>
            <p:custDataLst>
              <p:tags r:id="rId8"/>
            </p:custDataLst>
          </p:nvPr>
        </p:nvSpPr>
        <p:spPr bwMode="white">
          <a:xfrm>
            <a:off x="1775460" y="1988820"/>
            <a:ext cx="95313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2"/>
          <p:cNvSpPr/>
          <p:nvPr>
            <p:custDataLst>
              <p:tags r:id="rId9"/>
            </p:custDataLst>
          </p:nvPr>
        </p:nvSpPr>
        <p:spPr bwMode="white">
          <a:xfrm>
            <a:off x="4655820" y="1268730"/>
            <a:ext cx="95313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2"/>
          <p:cNvSpPr/>
          <p:nvPr>
            <p:custDataLst>
              <p:tags r:id="rId10"/>
            </p:custDataLst>
          </p:nvPr>
        </p:nvSpPr>
        <p:spPr bwMode="white">
          <a:xfrm>
            <a:off x="4583430" y="1988185"/>
            <a:ext cx="95313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2"/>
          <p:cNvSpPr/>
          <p:nvPr>
            <p:custDataLst>
              <p:tags r:id="rId11"/>
            </p:custDataLst>
          </p:nvPr>
        </p:nvSpPr>
        <p:spPr bwMode="white">
          <a:xfrm>
            <a:off x="7463790" y="1340485"/>
            <a:ext cx="95313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2"/>
          <p:cNvSpPr/>
          <p:nvPr>
            <p:custDataLst>
              <p:tags r:id="rId12"/>
            </p:custDataLst>
          </p:nvPr>
        </p:nvSpPr>
        <p:spPr bwMode="white">
          <a:xfrm>
            <a:off x="7392035" y="1976120"/>
            <a:ext cx="95313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2"/>
          <p:cNvSpPr/>
          <p:nvPr>
            <p:custDataLst>
              <p:tags r:id="rId13"/>
            </p:custDataLst>
          </p:nvPr>
        </p:nvSpPr>
        <p:spPr bwMode="white">
          <a:xfrm>
            <a:off x="10344150" y="1268730"/>
            <a:ext cx="95313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2"/>
          <p:cNvSpPr/>
          <p:nvPr>
            <p:custDataLst>
              <p:tags r:id="rId14"/>
            </p:custDataLst>
          </p:nvPr>
        </p:nvSpPr>
        <p:spPr bwMode="white">
          <a:xfrm>
            <a:off x="10344150" y="1988820"/>
            <a:ext cx="95313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2"/>
          <p:cNvSpPr/>
          <p:nvPr>
            <p:custDataLst>
              <p:tags r:id="rId15"/>
            </p:custDataLst>
          </p:nvPr>
        </p:nvSpPr>
        <p:spPr bwMode="white">
          <a:xfrm>
            <a:off x="10850245" y="3789045"/>
            <a:ext cx="51943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2"/>
          <p:cNvSpPr/>
          <p:nvPr>
            <p:custDataLst>
              <p:tags r:id="rId16"/>
            </p:custDataLst>
          </p:nvPr>
        </p:nvSpPr>
        <p:spPr bwMode="white">
          <a:xfrm>
            <a:off x="10850245" y="4375785"/>
            <a:ext cx="51943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2"/>
          <p:cNvSpPr/>
          <p:nvPr>
            <p:custDataLst>
              <p:tags r:id="rId17"/>
            </p:custDataLst>
          </p:nvPr>
        </p:nvSpPr>
        <p:spPr bwMode="white">
          <a:xfrm>
            <a:off x="10848340" y="5085080"/>
            <a:ext cx="51943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2"/>
          <p:cNvSpPr/>
          <p:nvPr>
            <p:custDataLst>
              <p:tags r:id="rId18"/>
            </p:custDataLst>
          </p:nvPr>
        </p:nvSpPr>
        <p:spPr bwMode="white">
          <a:xfrm>
            <a:off x="10850245" y="5733415"/>
            <a:ext cx="51943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3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665" y="1983740"/>
            <a:ext cx="381000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8413" y="2123938"/>
            <a:ext cx="418909" cy="36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4280" y="2123938"/>
            <a:ext cx="428429" cy="36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3371" y="2754277"/>
            <a:ext cx="418909" cy="372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8892" y="2754277"/>
            <a:ext cx="428429" cy="36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03801" y="2754277"/>
            <a:ext cx="390347" cy="36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5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9966" y="2120813"/>
            <a:ext cx="790214" cy="362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4314" y="2768808"/>
            <a:ext cx="1180561" cy="35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00793" y="4017152"/>
            <a:ext cx="799735" cy="362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6661" y="4655618"/>
            <a:ext cx="799735" cy="362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7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099" y="2198929"/>
            <a:ext cx="1199603" cy="36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00661" y="2198929"/>
            <a:ext cx="1732760" cy="37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5768" y="2198929"/>
            <a:ext cx="1932694" cy="36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8099" y="3467945"/>
            <a:ext cx="790214" cy="36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00793" y="3458404"/>
            <a:ext cx="1570909" cy="362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04661" y="3458404"/>
            <a:ext cx="1180561" cy="37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COMMONDATA" val="eyJoZGlkIjoiMGI4MTk1OTY3ODM4ZTg3ZDU5ZmNiYWExM2RhNTY4NDA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10</cp:revision>
  <dcterms:created xsi:type="dcterms:W3CDTF">2022-11-08T02:00:00Z</dcterms:created>
  <dcterms:modified xsi:type="dcterms:W3CDTF">2022-12-30T16:09:44Z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