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8720"/>
          <a:stretch>
            <a:fillRect/>
          </a:stretch>
        </p:blipFill>
        <p:spPr>
          <a:xfrm>
            <a:off x="4223385" y="3356610"/>
            <a:ext cx="3876040" cy="1325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971"/>
          <a:stretch>
            <a:fillRect/>
          </a:stretch>
        </p:blipFill>
        <p:spPr>
          <a:xfrm>
            <a:off x="4223385" y="1772285"/>
            <a:ext cx="3630930" cy="1170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042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43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47537" y="3743518"/>
            <a:ext cx="3998677" cy="352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55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70909" y="872733"/>
            <a:ext cx="1209123" cy="353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9735" y="3698295"/>
            <a:ext cx="9511140" cy="353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29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2198" y="4829436"/>
            <a:ext cx="1304330" cy="352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53983" y="2569723"/>
            <a:ext cx="3141818" cy="343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2677" y="3132267"/>
            <a:ext cx="4627041" cy="352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67900" y="4829436"/>
            <a:ext cx="3217983" cy="352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1719" y="5401515"/>
            <a:ext cx="6902479" cy="362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2677" y="3694812"/>
            <a:ext cx="7216661" cy="352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2677" y="4266891"/>
            <a:ext cx="7245223" cy="343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57652" y="2569723"/>
            <a:ext cx="1142479" cy="343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81090" y="3132267"/>
            <a:ext cx="771173" cy="352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14446" y="4829436"/>
            <a:ext cx="2465851" cy="352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19173" y="2560188"/>
            <a:ext cx="2399206" cy="352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71305" y="3132267"/>
            <a:ext cx="1637553" cy="343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736958" y="3828297"/>
            <a:ext cx="723570" cy="48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460528" y="3380168"/>
            <a:ext cx="285619" cy="26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2022-12-20T07:06:04Z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