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583"/>
          <a:stretch>
            <a:fillRect/>
          </a:stretch>
        </p:blipFill>
        <p:spPr>
          <a:xfrm>
            <a:off x="3575685" y="3068955"/>
            <a:ext cx="434213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971"/>
          <a:stretch>
            <a:fillRect/>
          </a:stretch>
        </p:blipFill>
        <p:spPr>
          <a:xfrm>
            <a:off x="3719830" y="1898015"/>
            <a:ext cx="3630930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5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5120" y="1664335"/>
            <a:ext cx="60706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5185" y="1577340"/>
            <a:ext cx="59563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200" y="1629410"/>
            <a:ext cx="23812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6430" y="1631950"/>
            <a:ext cx="390525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41740" y="1686560"/>
            <a:ext cx="23812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87025" y="1517015"/>
            <a:ext cx="306705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5636" y="2215745"/>
            <a:ext cx="561719" cy="533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1057" y="2225272"/>
            <a:ext cx="590280" cy="5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8505" y="2057400"/>
            <a:ext cx="581025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1795" y="2145030"/>
            <a:ext cx="49530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8743" y="3863924"/>
            <a:ext cx="561719" cy="56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14181" y="3882978"/>
            <a:ext cx="656925" cy="52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85289" y="3911559"/>
            <a:ext cx="542677" cy="4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87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1635027"/>
            <a:ext cx="771173" cy="33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1289" y="1625495"/>
            <a:ext cx="761652" cy="3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7636" y="1625495"/>
            <a:ext cx="771173" cy="3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983" y="2349892"/>
            <a:ext cx="761652" cy="34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0809" y="2340360"/>
            <a:ext cx="761652" cy="3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27636" y="2349892"/>
            <a:ext cx="771173" cy="34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1454" y="2483918"/>
            <a:ext cx="6245553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0975" y="3923657"/>
            <a:ext cx="6236033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9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79504" y="2160479"/>
            <a:ext cx="276099" cy="2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2710" y="2322653"/>
            <a:ext cx="618842" cy="28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1289" y="2313113"/>
            <a:ext cx="1780363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3719" y="3085821"/>
            <a:ext cx="923504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2710" y="3085821"/>
            <a:ext cx="609322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6528" y="3829910"/>
            <a:ext cx="637884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14644" y="3839449"/>
            <a:ext cx="1780363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