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893"/>
          <a:stretch>
            <a:fillRect/>
          </a:stretch>
        </p:blipFill>
        <p:spPr>
          <a:xfrm>
            <a:off x="4064000" y="3429000"/>
            <a:ext cx="4212590" cy="1593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767"/>
          <a:stretch>
            <a:fillRect/>
          </a:stretch>
        </p:blipFill>
        <p:spPr>
          <a:xfrm>
            <a:off x="4007485" y="1556385"/>
            <a:ext cx="4222750" cy="1423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80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6640" y="1750060"/>
            <a:ext cx="598805" cy="410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59905" y="1816735"/>
            <a:ext cx="506730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57180" y="1677670"/>
            <a:ext cx="898525" cy="48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26005" y="2589530"/>
            <a:ext cx="694690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87695" y="2589530"/>
            <a:ext cx="793115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84510" y="2541905"/>
            <a:ext cx="747395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39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6380" y="1863502"/>
            <a:ext cx="485553" cy="428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10776" y="1901619"/>
            <a:ext cx="399867" cy="323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67107" y="1873031"/>
            <a:ext cx="485553" cy="428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23900" y="1911148"/>
            <a:ext cx="399867" cy="314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75438" y="1873031"/>
            <a:ext cx="485553" cy="428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32231" y="1911148"/>
            <a:ext cx="371305" cy="323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15966" y="2797363"/>
            <a:ext cx="485553" cy="428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34545" y="2825950"/>
            <a:ext cx="390347" cy="333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67107" y="2797363"/>
            <a:ext cx="485553" cy="428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81024" y="2825950"/>
            <a:ext cx="390347" cy="333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575438" y="2816421"/>
            <a:ext cx="485553" cy="428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622710" y="2825950"/>
            <a:ext cx="390347" cy="333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82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>
            <p:custDataLst>
              <p:tags r:id="rId2"/>
            </p:custDataLst>
          </p:nvPr>
        </p:nvSpPr>
        <p:spPr bwMode="white">
          <a:xfrm>
            <a:off x="5735955" y="2060575"/>
            <a:ext cx="855345" cy="138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3"/>
          <p:cNvSpPr/>
          <p:nvPr>
            <p:custDataLst>
              <p:tags r:id="rId3"/>
            </p:custDataLst>
          </p:nvPr>
        </p:nvSpPr>
        <p:spPr bwMode="white">
          <a:xfrm>
            <a:off x="5303520" y="2853055"/>
            <a:ext cx="855345" cy="138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>
            <p:custDataLst>
              <p:tags r:id="rId4"/>
            </p:custDataLst>
          </p:nvPr>
        </p:nvSpPr>
        <p:spPr bwMode="white">
          <a:xfrm>
            <a:off x="4223385" y="3644900"/>
            <a:ext cx="855345" cy="138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88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01057" y="2111649"/>
            <a:ext cx="561719" cy="114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7917" y="1911480"/>
            <a:ext cx="666446" cy="514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42347" y="1978203"/>
            <a:ext cx="542677" cy="428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08727" y="1930544"/>
            <a:ext cx="580760" cy="514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51272" y="1911480"/>
            <a:ext cx="561719" cy="514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82611" y="3341256"/>
            <a:ext cx="552198" cy="295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96595" y="3217342"/>
            <a:ext cx="571239" cy="562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95338" y="3226874"/>
            <a:ext cx="618842" cy="533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85487" y="3217342"/>
            <a:ext cx="523636" cy="524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87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8049" y="910545"/>
            <a:ext cx="257057" cy="2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5471" y="901018"/>
            <a:ext cx="276099" cy="276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52925" y="3206622"/>
            <a:ext cx="990148" cy="362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89421" y="3216150"/>
            <a:ext cx="999669" cy="352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63239" y="3978333"/>
            <a:ext cx="771173" cy="352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2022-12-20T06:47:23Z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