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591"/>
          <a:stretch>
            <a:fillRect/>
          </a:stretch>
        </p:blipFill>
        <p:spPr>
          <a:xfrm>
            <a:off x="3071495" y="3356610"/>
            <a:ext cx="6328410" cy="118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767"/>
          <a:stretch>
            <a:fillRect/>
          </a:stretch>
        </p:blipFill>
        <p:spPr>
          <a:xfrm>
            <a:off x="4124325" y="1700530"/>
            <a:ext cx="4222750" cy="14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2140009"/>
            <a:ext cx="2275438" cy="167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0462" y="2140009"/>
            <a:ext cx="5750479" cy="167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890" y="692785"/>
            <a:ext cx="11858625" cy="3933825"/>
          </a:xfrm>
          <a:prstGeom prst="rect">
            <a:avLst/>
          </a:prstGeom>
        </p:spPr>
      </p:pic>
      <p:sp useBgFill="1">
        <p:nvSpPr>
          <p:cNvPr id="11" name="Rectangle 2"/>
          <p:cNvSpPr/>
          <p:nvPr/>
        </p:nvSpPr>
        <p:spPr bwMode="white">
          <a:xfrm>
            <a:off x="6167755" y="2070100"/>
            <a:ext cx="59055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7031990" y="2070100"/>
            <a:ext cx="59055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9479915" y="2142490"/>
            <a:ext cx="59055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1487170" y="3798570"/>
            <a:ext cx="76009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2495550" y="3726815"/>
            <a:ext cx="59055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4007485" y="3726815"/>
            <a:ext cx="59055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4943475" y="3728085"/>
            <a:ext cx="590550" cy="66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46"/>
          <a:stretch>
            <a:fillRect/>
          </a:stretch>
        </p:blipFill>
        <p:spPr>
          <a:xfrm>
            <a:off x="539750" y="720090"/>
            <a:ext cx="11520170" cy="215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540280"/>
            <a:ext cx="771173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1530742"/>
            <a:ext cx="771173" cy="35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6314" y="1530742"/>
            <a:ext cx="761652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1540280"/>
            <a:ext cx="771173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2227026"/>
            <a:ext cx="761652" cy="35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236565"/>
            <a:ext cx="761652" cy="33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227026"/>
            <a:ext cx="780694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2227026"/>
            <a:ext cx="771173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3570" y="3068955"/>
            <a:ext cx="9753600" cy="2724150"/>
          </a:xfrm>
          <a:prstGeom prst="rect">
            <a:avLst/>
          </a:prstGeom>
        </p:spPr>
      </p:pic>
      <p:sp useBgFill="1">
        <p:nvSpPr>
          <p:cNvPr id="14" name="Rectangle 9"/>
          <p:cNvSpPr/>
          <p:nvPr/>
        </p:nvSpPr>
        <p:spPr bwMode="white">
          <a:xfrm>
            <a:off x="5015865" y="4509770"/>
            <a:ext cx="87884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6528435" y="5157470"/>
            <a:ext cx="87884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2413" y="1929915"/>
            <a:ext cx="3103735" cy="2048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11</cp:revision>
  <dcterms:created xsi:type="dcterms:W3CDTF">2022-11-08T02:00:00Z</dcterms:created>
  <dcterms:modified xsi:type="dcterms:W3CDTF">2022-12-30T15:33:49Z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