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4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2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76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734"/>
          <a:stretch>
            <a:fillRect/>
          </a:stretch>
        </p:blipFill>
        <p:spPr>
          <a:xfrm>
            <a:off x="3359785" y="3644900"/>
            <a:ext cx="5290185" cy="1013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270"/>
          <a:stretch>
            <a:fillRect/>
          </a:stretch>
        </p:blipFill>
        <p:spPr>
          <a:xfrm>
            <a:off x="3863340" y="1772285"/>
            <a:ext cx="4277360" cy="1465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59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63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63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96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82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24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47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2022-12-20T12:35:40Z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