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8235"/>
          <a:stretch>
            <a:fillRect/>
          </a:stretch>
        </p:blipFill>
        <p:spPr>
          <a:xfrm>
            <a:off x="4065270" y="3356610"/>
            <a:ext cx="4321810" cy="1674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7270"/>
          <a:stretch>
            <a:fillRect/>
          </a:stretch>
        </p:blipFill>
        <p:spPr>
          <a:xfrm>
            <a:off x="4367530" y="1340485"/>
            <a:ext cx="4277360" cy="1465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662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34942" y="2007478"/>
            <a:ext cx="3189421" cy="1487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04859" y="1997941"/>
            <a:ext cx="5007867" cy="1497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482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67768" y="2186913"/>
            <a:ext cx="476033" cy="533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63340" y="2121535"/>
            <a:ext cx="533400" cy="621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10049" y="2186913"/>
            <a:ext cx="637884" cy="552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32958" y="2177388"/>
            <a:ext cx="647404" cy="514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984740" y="2146935"/>
            <a:ext cx="609600" cy="535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935970" y="2177415"/>
            <a:ext cx="609600" cy="624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300991" y="3749081"/>
            <a:ext cx="514115" cy="504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109917" y="3749081"/>
            <a:ext cx="580760" cy="485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animBg="1"/>
      <p:bldP spid="8" grpId="0" animBg="1"/>
      <p:bldP spid="9" grpId="0" bldLvl="0" animBg="1"/>
      <p:bldP spid="10" grpId="0" bldLvl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88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03140" y="1530383"/>
            <a:ext cx="409388" cy="352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203140" y="2140554"/>
            <a:ext cx="409388" cy="352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03140" y="2760258"/>
            <a:ext cx="409388" cy="352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50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18776" y="2162335"/>
            <a:ext cx="3855867" cy="343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18776" y="2773656"/>
            <a:ext cx="3855867" cy="353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82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99338" y="1502383"/>
            <a:ext cx="2218314" cy="353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95272" y="2151189"/>
            <a:ext cx="257057" cy="267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9</cp:revision>
  <dcterms:created xsi:type="dcterms:W3CDTF">2022-11-08T02:00:00Z</dcterms:created>
  <dcterms:modified xsi:type="dcterms:W3CDTF">2022-12-20T12:33:59Z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