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2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6413" y="3385950"/>
            <a:ext cx="257057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7371" y="4223820"/>
            <a:ext cx="276099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7371" y="5071211"/>
            <a:ext cx="28561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8330" y="5909081"/>
            <a:ext cx="314181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2"/>
          <a:stretch>
            <a:fillRect/>
          </a:stretch>
        </p:blipFill>
        <p:spPr>
          <a:xfrm>
            <a:off x="4151630" y="3212465"/>
            <a:ext cx="4165600" cy="164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295775" y="1556385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314" y="2692043"/>
            <a:ext cx="3170380" cy="7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2942" y="2644409"/>
            <a:ext cx="4788892" cy="85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0082" y="2358690"/>
            <a:ext cx="514115" cy="562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270" y="2277110"/>
            <a:ext cx="73469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56132" y="2425380"/>
            <a:ext cx="447471" cy="4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4909" y="2387271"/>
            <a:ext cx="637884" cy="5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2297" y="4226034"/>
            <a:ext cx="504595" cy="4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9157" y="4178398"/>
            <a:ext cx="628363" cy="51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84892" y="4159343"/>
            <a:ext cx="523636" cy="5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866273"/>
            <a:ext cx="771173" cy="3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856720"/>
            <a:ext cx="761652" cy="3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6314" y="1856720"/>
            <a:ext cx="761652" cy="3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856720"/>
            <a:ext cx="752132" cy="353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7619" y="2668664"/>
            <a:ext cx="752132" cy="34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668664"/>
            <a:ext cx="771173" cy="34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668664"/>
            <a:ext cx="771173" cy="34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678216"/>
            <a:ext cx="761652" cy="3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9504" y="1740650"/>
            <a:ext cx="247537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6545" y="3381323"/>
            <a:ext cx="314181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3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5355" y="1768621"/>
            <a:ext cx="780694" cy="352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32429" y="2607519"/>
            <a:ext cx="771173" cy="34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289" y="1796158"/>
            <a:ext cx="257057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4555" y="488315"/>
            <a:ext cx="30099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